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Lst>
  <p:notesMasterIdLst>
    <p:notesMasterId r:id="rId24"/>
  </p:notesMasterIdLst>
  <p:sldIdLst>
    <p:sldId id="256" r:id="rId2"/>
    <p:sldId id="266" r:id="rId3"/>
    <p:sldId id="267" r:id="rId4"/>
    <p:sldId id="272" r:id="rId5"/>
    <p:sldId id="275" r:id="rId6"/>
    <p:sldId id="271" r:id="rId7"/>
    <p:sldId id="269" r:id="rId8"/>
    <p:sldId id="268" r:id="rId9"/>
    <p:sldId id="276" r:id="rId10"/>
    <p:sldId id="277" r:id="rId11"/>
    <p:sldId id="281" r:id="rId12"/>
    <p:sldId id="282" r:id="rId13"/>
    <p:sldId id="273" r:id="rId14"/>
    <p:sldId id="270" r:id="rId15"/>
    <p:sldId id="284" r:id="rId16"/>
    <p:sldId id="285" r:id="rId17"/>
    <p:sldId id="286" r:id="rId18"/>
    <p:sldId id="287" r:id="rId19"/>
    <p:sldId id="288" r:id="rId20"/>
    <p:sldId id="283" r:id="rId21"/>
    <p:sldId id="274" r:id="rId22"/>
    <p:sldId id="26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53" userDrawn="1">
          <p15:clr>
            <a:srgbClr val="A4A3A4"/>
          </p15:clr>
        </p15:guide>
        <p15:guide id="2" pos="1073" userDrawn="1">
          <p15:clr>
            <a:srgbClr val="A4A3A4"/>
          </p15:clr>
        </p15:guide>
        <p15:guide id="3" pos="3795" userDrawn="1">
          <p15:clr>
            <a:srgbClr val="A4A3A4"/>
          </p15:clr>
        </p15:guide>
        <p15:guide id="4" pos="4588" userDrawn="1">
          <p15:clr>
            <a:srgbClr val="A4A3A4"/>
          </p15:clr>
        </p15:guide>
        <p15:guide id="5" pos="7310" userDrawn="1">
          <p15:clr>
            <a:srgbClr val="A4A3A4"/>
          </p15:clr>
        </p15:guide>
        <p15:guide id="6" orient="horz" pos="3566" userDrawn="1">
          <p15:clr>
            <a:srgbClr val="A4A3A4"/>
          </p15:clr>
        </p15:guide>
        <p15:guide id="7" orient="horz" pos="379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806" y="58"/>
      </p:cViewPr>
      <p:guideLst>
        <p:guide orient="horz" pos="1253"/>
        <p:guide pos="1073"/>
        <p:guide pos="3795"/>
        <p:guide pos="4588"/>
        <p:guide pos="7310"/>
        <p:guide orient="horz" pos="3566"/>
        <p:guide orient="horz" pos="3793"/>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swanth Peyyala" userId="751ca12380d6b51a" providerId="LiveId" clId="{BB180542-354D-4668-A0CD-F81C5A471FB2}"/>
    <pc:docChg chg="undo redo custSel addSld delSld modSld sldOrd">
      <pc:chgData name="Yaswanth Peyyala" userId="751ca12380d6b51a" providerId="LiveId" clId="{BB180542-354D-4668-A0CD-F81C5A471FB2}" dt="2022-12-24T14:46:48.316" v="1186" actId="1076"/>
      <pc:docMkLst>
        <pc:docMk/>
      </pc:docMkLst>
      <pc:sldChg chg="modSp mod">
        <pc:chgData name="Yaswanth Peyyala" userId="751ca12380d6b51a" providerId="LiveId" clId="{BB180542-354D-4668-A0CD-F81C5A471FB2}" dt="2022-11-08T08:53:07.001" v="1077" actId="1076"/>
        <pc:sldMkLst>
          <pc:docMk/>
          <pc:sldMk cId="1862733498" sldId="256"/>
        </pc:sldMkLst>
        <pc:spChg chg="mod">
          <ac:chgData name="Yaswanth Peyyala" userId="751ca12380d6b51a" providerId="LiveId" clId="{BB180542-354D-4668-A0CD-F81C5A471FB2}" dt="2022-11-08T08:53:07.001" v="1077" actId="1076"/>
          <ac:spMkLst>
            <pc:docMk/>
            <pc:sldMk cId="1862733498" sldId="256"/>
            <ac:spMk id="2" creationId="{9508C2EC-794A-712D-9F1F-7D750F626DBA}"/>
          </ac:spMkLst>
        </pc:spChg>
        <pc:spChg chg="mod">
          <ac:chgData name="Yaswanth Peyyala" userId="751ca12380d6b51a" providerId="LiveId" clId="{BB180542-354D-4668-A0CD-F81C5A471FB2}" dt="2022-11-08T08:52:53.719" v="1073" actId="20577"/>
          <ac:spMkLst>
            <pc:docMk/>
            <pc:sldMk cId="1862733498" sldId="256"/>
            <ac:spMk id="14" creationId="{BACFBE92-639A-6028-D140-51862340A894}"/>
          </ac:spMkLst>
        </pc:spChg>
      </pc:sldChg>
      <pc:sldChg chg="addSp delSp modSp mod">
        <pc:chgData name="Yaswanth Peyyala" userId="751ca12380d6b51a" providerId="LiveId" clId="{BB180542-354D-4668-A0CD-F81C5A471FB2}" dt="2022-11-08T08:31:09.209" v="1032" actId="1038"/>
        <pc:sldMkLst>
          <pc:docMk/>
          <pc:sldMk cId="1095988988" sldId="268"/>
        </pc:sldMkLst>
        <pc:spChg chg="add mod">
          <ac:chgData name="Yaswanth Peyyala" userId="751ca12380d6b51a" providerId="LiveId" clId="{BB180542-354D-4668-A0CD-F81C5A471FB2}" dt="2022-11-06T16:59:44.498" v="248" actId="14100"/>
          <ac:spMkLst>
            <pc:docMk/>
            <pc:sldMk cId="1095988988" sldId="268"/>
            <ac:spMk id="5" creationId="{5E23F19E-93FE-2F50-F87F-C3C3A16C3165}"/>
          </ac:spMkLst>
        </pc:spChg>
        <pc:spChg chg="del mod">
          <ac:chgData name="Yaswanth Peyyala" userId="751ca12380d6b51a" providerId="LiveId" clId="{BB180542-354D-4668-A0CD-F81C5A471FB2}" dt="2022-11-06T16:58:36.911" v="210" actId="478"/>
          <ac:spMkLst>
            <pc:docMk/>
            <pc:sldMk cId="1095988988" sldId="268"/>
            <ac:spMk id="13" creationId="{00000000-0000-0000-0000-000000000000}"/>
          </ac:spMkLst>
        </pc:spChg>
        <pc:graphicFrameChg chg="add del mod">
          <ac:chgData name="Yaswanth Peyyala" userId="751ca12380d6b51a" providerId="LiveId" clId="{BB180542-354D-4668-A0CD-F81C5A471FB2}" dt="2022-11-06T11:37:30.605" v="123" actId="478"/>
          <ac:graphicFrameMkLst>
            <pc:docMk/>
            <pc:sldMk cId="1095988988" sldId="268"/>
            <ac:graphicFrameMk id="2" creationId="{82FCE344-A8A3-48DB-6BEA-8BB4364A29FA}"/>
          </ac:graphicFrameMkLst>
        </pc:graphicFrameChg>
        <pc:graphicFrameChg chg="add del mod">
          <ac:chgData name="Yaswanth Peyyala" userId="751ca12380d6b51a" providerId="LiveId" clId="{BB180542-354D-4668-A0CD-F81C5A471FB2}" dt="2022-11-06T11:36:54.012" v="116"/>
          <ac:graphicFrameMkLst>
            <pc:docMk/>
            <pc:sldMk cId="1095988988" sldId="268"/>
            <ac:graphicFrameMk id="3" creationId="{A2031717-9EA9-7AA8-2F61-7C0DA8278614}"/>
          </ac:graphicFrameMkLst>
        </pc:graphicFrameChg>
        <pc:graphicFrameChg chg="add mod">
          <ac:chgData name="Yaswanth Peyyala" userId="751ca12380d6b51a" providerId="LiveId" clId="{BB180542-354D-4668-A0CD-F81C5A471FB2}" dt="2022-11-08T08:31:09.209" v="1032" actId="1038"/>
          <ac:graphicFrameMkLst>
            <pc:docMk/>
            <pc:sldMk cId="1095988988" sldId="268"/>
            <ac:graphicFrameMk id="4" creationId="{E917B88C-3E0C-8376-565A-D54304B82C52}"/>
          </ac:graphicFrameMkLst>
        </pc:graphicFrameChg>
      </pc:sldChg>
      <pc:sldChg chg="modSp mod">
        <pc:chgData name="Yaswanth Peyyala" userId="751ca12380d6b51a" providerId="LiveId" clId="{BB180542-354D-4668-A0CD-F81C5A471FB2}" dt="2022-11-08T08:16:12.852" v="917" actId="14100"/>
        <pc:sldMkLst>
          <pc:docMk/>
          <pc:sldMk cId="1079064076" sldId="269"/>
        </pc:sldMkLst>
        <pc:picChg chg="mod modCrop">
          <ac:chgData name="Yaswanth Peyyala" userId="751ca12380d6b51a" providerId="LiveId" clId="{BB180542-354D-4668-A0CD-F81C5A471FB2}" dt="2022-11-08T08:16:12.852" v="917" actId="14100"/>
          <ac:picMkLst>
            <pc:docMk/>
            <pc:sldMk cId="1079064076" sldId="269"/>
            <ac:picMk id="4" creationId="{F2CAAC44-0623-63A7-0A93-A549694A4D7B}"/>
          </ac:picMkLst>
        </pc:picChg>
      </pc:sldChg>
      <pc:sldChg chg="addSp modSp mod">
        <pc:chgData name="Yaswanth Peyyala" userId="751ca12380d6b51a" providerId="LiveId" clId="{BB180542-354D-4668-A0CD-F81C5A471FB2}" dt="2022-11-09T12:19:45.281" v="1081" actId="1035"/>
        <pc:sldMkLst>
          <pc:docMk/>
          <pc:sldMk cId="1570491991" sldId="270"/>
        </pc:sldMkLst>
        <pc:spChg chg="mod">
          <ac:chgData name="Yaswanth Peyyala" userId="751ca12380d6b51a" providerId="LiveId" clId="{BB180542-354D-4668-A0CD-F81C5A471FB2}" dt="2022-11-08T08:30:07.566" v="1026" actId="1076"/>
          <ac:spMkLst>
            <pc:docMk/>
            <pc:sldMk cId="1570491991" sldId="270"/>
            <ac:spMk id="4" creationId="{F381B999-DBC1-ECAF-0DAC-215014442D67}"/>
          </ac:spMkLst>
        </pc:spChg>
        <pc:spChg chg="mod">
          <ac:chgData name="Yaswanth Peyyala" userId="751ca12380d6b51a" providerId="LiveId" clId="{BB180542-354D-4668-A0CD-F81C5A471FB2}" dt="2022-11-08T08:30:01.746" v="1024" actId="1076"/>
          <ac:spMkLst>
            <pc:docMk/>
            <pc:sldMk cId="1570491991" sldId="270"/>
            <ac:spMk id="7" creationId="{B68E14D3-FFE3-19CB-7B0B-915D0034F575}"/>
          </ac:spMkLst>
        </pc:spChg>
        <pc:spChg chg="mod">
          <ac:chgData name="Yaswanth Peyyala" userId="751ca12380d6b51a" providerId="LiveId" clId="{BB180542-354D-4668-A0CD-F81C5A471FB2}" dt="2022-11-08T08:51:05.804" v="1050" actId="1076"/>
          <ac:spMkLst>
            <pc:docMk/>
            <pc:sldMk cId="1570491991" sldId="270"/>
            <ac:spMk id="10" creationId="{DA569C83-FC52-2FA5-EF7D-F6878ED2B7D6}"/>
          </ac:spMkLst>
        </pc:spChg>
        <pc:spChg chg="mod">
          <ac:chgData name="Yaswanth Peyyala" userId="751ca12380d6b51a" providerId="LiveId" clId="{BB180542-354D-4668-A0CD-F81C5A471FB2}" dt="2022-11-08T08:29:39.308" v="1020" actId="1076"/>
          <ac:spMkLst>
            <pc:docMk/>
            <pc:sldMk cId="1570491991" sldId="270"/>
            <ac:spMk id="11" creationId="{9A412C8F-4D44-E76B-2578-DBB18450E851}"/>
          </ac:spMkLst>
        </pc:spChg>
        <pc:spChg chg="mod">
          <ac:chgData name="Yaswanth Peyyala" userId="751ca12380d6b51a" providerId="LiveId" clId="{BB180542-354D-4668-A0CD-F81C5A471FB2}" dt="2022-11-08T08:29:17.702" v="1014" actId="1076"/>
          <ac:spMkLst>
            <pc:docMk/>
            <pc:sldMk cId="1570491991" sldId="270"/>
            <ac:spMk id="13" creationId="{BE83D378-6342-8A1F-3AF4-47436F131B85}"/>
          </ac:spMkLst>
        </pc:spChg>
        <pc:spChg chg="add mod">
          <ac:chgData name="Yaswanth Peyyala" userId="751ca12380d6b51a" providerId="LiveId" clId="{BB180542-354D-4668-A0CD-F81C5A471FB2}" dt="2022-11-08T08:51:30.817" v="1066" actId="1076"/>
          <ac:spMkLst>
            <pc:docMk/>
            <pc:sldMk cId="1570491991" sldId="270"/>
            <ac:spMk id="22" creationId="{727A64D0-9D8F-6254-5791-7A8585D67BF4}"/>
          </ac:spMkLst>
        </pc:spChg>
        <pc:picChg chg="add mod">
          <ac:chgData name="Yaswanth Peyyala" userId="751ca12380d6b51a" providerId="LiveId" clId="{BB180542-354D-4668-A0CD-F81C5A471FB2}" dt="2022-11-06T17:02:15.774" v="251" actId="1076"/>
          <ac:picMkLst>
            <pc:docMk/>
            <pc:sldMk cId="1570491991" sldId="270"/>
            <ac:picMk id="3" creationId="{1F4E9FA9-82A1-F160-7708-37B03F528E9E}"/>
          </ac:picMkLst>
        </pc:picChg>
        <pc:picChg chg="mod modCrop">
          <ac:chgData name="Yaswanth Peyyala" userId="751ca12380d6b51a" providerId="LiveId" clId="{BB180542-354D-4668-A0CD-F81C5A471FB2}" dt="2022-11-06T17:06:06.293" v="291" actId="1076"/>
          <ac:picMkLst>
            <pc:docMk/>
            <pc:sldMk cId="1570491991" sldId="270"/>
            <ac:picMk id="6" creationId="{7648264F-6E79-0F92-F57C-426DB082F473}"/>
          </ac:picMkLst>
        </pc:picChg>
        <pc:picChg chg="mod modCrop">
          <ac:chgData name="Yaswanth Peyyala" userId="751ca12380d6b51a" providerId="LiveId" clId="{BB180542-354D-4668-A0CD-F81C5A471FB2}" dt="2022-11-06T17:03:44.913" v="261" actId="732"/>
          <ac:picMkLst>
            <pc:docMk/>
            <pc:sldMk cId="1570491991" sldId="270"/>
            <ac:picMk id="12" creationId="{3F1135D2-3FD8-95A5-16EC-5ABD5C522F44}"/>
          </ac:picMkLst>
        </pc:picChg>
        <pc:picChg chg="mod modCrop">
          <ac:chgData name="Yaswanth Peyyala" userId="751ca12380d6b51a" providerId="LiveId" clId="{BB180542-354D-4668-A0CD-F81C5A471FB2}" dt="2022-11-09T12:19:45.281" v="1081" actId="1035"/>
          <ac:picMkLst>
            <pc:docMk/>
            <pc:sldMk cId="1570491991" sldId="270"/>
            <ac:picMk id="15" creationId="{556A9733-ADCD-3726-D84C-F204A23C417B}"/>
          </ac:picMkLst>
        </pc:picChg>
        <pc:picChg chg="mod modCrop">
          <ac:chgData name="Yaswanth Peyyala" userId="751ca12380d6b51a" providerId="LiveId" clId="{BB180542-354D-4668-A0CD-F81C5A471FB2}" dt="2022-11-06T17:05:50.286" v="289" actId="1076"/>
          <ac:picMkLst>
            <pc:docMk/>
            <pc:sldMk cId="1570491991" sldId="270"/>
            <ac:picMk id="17" creationId="{EB8332F9-302E-84B7-C670-89A201D70C0E}"/>
          </ac:picMkLst>
        </pc:picChg>
        <pc:picChg chg="mod modCrop">
          <ac:chgData name="Yaswanth Peyyala" userId="751ca12380d6b51a" providerId="LiveId" clId="{BB180542-354D-4668-A0CD-F81C5A471FB2}" dt="2022-11-08T08:51:02.855" v="1049" actId="1076"/>
          <ac:picMkLst>
            <pc:docMk/>
            <pc:sldMk cId="1570491991" sldId="270"/>
            <ac:picMk id="19" creationId="{F5EE5222-623C-FC38-8EEB-9BE5761B3FE2}"/>
          </ac:picMkLst>
        </pc:picChg>
        <pc:picChg chg="add mod">
          <ac:chgData name="Yaswanth Peyyala" userId="751ca12380d6b51a" providerId="LiveId" clId="{BB180542-354D-4668-A0CD-F81C5A471FB2}" dt="2022-11-08T08:51:10.953" v="1053" actId="1076"/>
          <ac:picMkLst>
            <pc:docMk/>
            <pc:sldMk cId="1570491991" sldId="270"/>
            <ac:picMk id="21" creationId="{73EE8B00-7551-2F13-BB4A-3D5CC057F75D}"/>
          </ac:picMkLst>
        </pc:picChg>
        <pc:picChg chg="mod">
          <ac:chgData name="Yaswanth Peyyala" userId="751ca12380d6b51a" providerId="LiveId" clId="{BB180542-354D-4668-A0CD-F81C5A471FB2}" dt="2022-11-06T17:05:44.794" v="288" actId="1076"/>
          <ac:picMkLst>
            <pc:docMk/>
            <pc:sldMk cId="1570491991" sldId="270"/>
            <ac:picMk id="1026" creationId="{00000000-0000-0000-0000-000000000000}"/>
          </ac:picMkLst>
        </pc:picChg>
        <pc:picChg chg="mod modCrop">
          <ac:chgData name="Yaswanth Peyyala" userId="751ca12380d6b51a" providerId="LiveId" clId="{BB180542-354D-4668-A0CD-F81C5A471FB2}" dt="2022-11-06T17:06:19.983" v="293" actId="1076"/>
          <ac:picMkLst>
            <pc:docMk/>
            <pc:sldMk cId="1570491991" sldId="270"/>
            <ac:picMk id="1027" creationId="{00000000-0000-0000-0000-000000000000}"/>
          </ac:picMkLst>
        </pc:picChg>
      </pc:sldChg>
      <pc:sldChg chg="modSp mod">
        <pc:chgData name="Yaswanth Peyyala" userId="751ca12380d6b51a" providerId="LiveId" clId="{BB180542-354D-4668-A0CD-F81C5A471FB2}" dt="2022-11-08T08:50:01.234" v="1046" actId="1076"/>
        <pc:sldMkLst>
          <pc:docMk/>
          <pc:sldMk cId="2942846630" sldId="273"/>
        </pc:sldMkLst>
        <pc:spChg chg="mod">
          <ac:chgData name="Yaswanth Peyyala" userId="751ca12380d6b51a" providerId="LiveId" clId="{BB180542-354D-4668-A0CD-F81C5A471FB2}" dt="2022-11-08T08:50:01.234" v="1046" actId="1076"/>
          <ac:spMkLst>
            <pc:docMk/>
            <pc:sldMk cId="2942846630" sldId="273"/>
            <ac:spMk id="3" creationId="{13747853-D7BF-E0F4-9CCB-E2FEADA23B3A}"/>
          </ac:spMkLst>
        </pc:spChg>
      </pc:sldChg>
      <pc:sldChg chg="modSp mod">
        <pc:chgData name="Yaswanth Peyyala" userId="751ca12380d6b51a" providerId="LiveId" clId="{BB180542-354D-4668-A0CD-F81C5A471FB2}" dt="2022-11-08T06:15:10.832" v="897" actId="1036"/>
        <pc:sldMkLst>
          <pc:docMk/>
          <pc:sldMk cId="3842152452" sldId="275"/>
        </pc:sldMkLst>
        <pc:spChg chg="mod">
          <ac:chgData name="Yaswanth Peyyala" userId="751ca12380d6b51a" providerId="LiveId" clId="{BB180542-354D-4668-A0CD-F81C5A471FB2}" dt="2022-11-08T06:13:43.529" v="831" actId="1076"/>
          <ac:spMkLst>
            <pc:docMk/>
            <pc:sldMk cId="3842152452" sldId="275"/>
            <ac:spMk id="6" creationId="{7B926337-E665-976D-60F4-16307A1F53AE}"/>
          </ac:spMkLst>
        </pc:spChg>
        <pc:graphicFrameChg chg="mod modGraphic">
          <ac:chgData name="Yaswanth Peyyala" userId="751ca12380d6b51a" providerId="LiveId" clId="{BB180542-354D-4668-A0CD-F81C5A471FB2}" dt="2022-11-08T06:15:10.832" v="897" actId="1036"/>
          <ac:graphicFrameMkLst>
            <pc:docMk/>
            <pc:sldMk cId="3842152452" sldId="275"/>
            <ac:graphicFrameMk id="3" creationId="{FBE1F3B4-397C-A184-9982-91208FF8ACE9}"/>
          </ac:graphicFrameMkLst>
        </pc:graphicFrameChg>
      </pc:sldChg>
      <pc:sldChg chg="addSp delSp modSp new add del mod">
        <pc:chgData name="Yaswanth Peyyala" userId="751ca12380d6b51a" providerId="LiveId" clId="{BB180542-354D-4668-A0CD-F81C5A471FB2}" dt="2022-11-10T09:02:48.380" v="1154" actId="1076"/>
        <pc:sldMkLst>
          <pc:docMk/>
          <pc:sldMk cId="995634285" sldId="276"/>
        </pc:sldMkLst>
        <pc:spChg chg="del">
          <ac:chgData name="Yaswanth Peyyala" userId="751ca12380d6b51a" providerId="LiveId" clId="{BB180542-354D-4668-A0CD-F81C5A471FB2}" dt="2022-11-06T11:24:34.041" v="6" actId="478"/>
          <ac:spMkLst>
            <pc:docMk/>
            <pc:sldMk cId="995634285" sldId="276"/>
            <ac:spMk id="2" creationId="{83F7FCE1-2306-6502-A36B-D5C537FF7892}"/>
          </ac:spMkLst>
        </pc:spChg>
        <pc:spChg chg="del">
          <ac:chgData name="Yaswanth Peyyala" userId="751ca12380d6b51a" providerId="LiveId" clId="{BB180542-354D-4668-A0CD-F81C5A471FB2}" dt="2022-11-06T11:24:35.429" v="7" actId="478"/>
          <ac:spMkLst>
            <pc:docMk/>
            <pc:sldMk cId="995634285" sldId="276"/>
            <ac:spMk id="3" creationId="{8361048A-8A9B-4277-731E-3ACBA863C078}"/>
          </ac:spMkLst>
        </pc:spChg>
        <pc:spChg chg="add mod">
          <ac:chgData name="Yaswanth Peyyala" userId="751ca12380d6b51a" providerId="LiveId" clId="{BB180542-354D-4668-A0CD-F81C5A471FB2}" dt="2022-11-06T16:58:23.699" v="208" actId="20577"/>
          <ac:spMkLst>
            <pc:docMk/>
            <pc:sldMk cId="995634285" sldId="276"/>
            <ac:spMk id="4" creationId="{969D7837-84A9-1569-96DC-9BBC157CB9C3}"/>
          </ac:spMkLst>
        </pc:spChg>
        <pc:spChg chg="add del mod">
          <ac:chgData name="Yaswanth Peyyala" userId="751ca12380d6b51a" providerId="LiveId" clId="{BB180542-354D-4668-A0CD-F81C5A471FB2}" dt="2022-11-06T16:56:59.469" v="175" actId="478"/>
          <ac:spMkLst>
            <pc:docMk/>
            <pc:sldMk cId="995634285" sldId="276"/>
            <ac:spMk id="5" creationId="{2661F747-AC75-1B44-3C38-8E3109FC6BE4}"/>
          </ac:spMkLst>
        </pc:spChg>
        <pc:spChg chg="add mod ord">
          <ac:chgData name="Yaswanth Peyyala" userId="751ca12380d6b51a" providerId="LiveId" clId="{BB180542-354D-4668-A0CD-F81C5A471FB2}" dt="2022-11-10T09:02:48.380" v="1154" actId="1076"/>
          <ac:spMkLst>
            <pc:docMk/>
            <pc:sldMk cId="995634285" sldId="276"/>
            <ac:spMk id="6" creationId="{FC4C744F-B211-62BA-9FFE-5B29EF811FB5}"/>
          </ac:spMkLst>
        </pc:spChg>
        <pc:graphicFrameChg chg="add mod">
          <ac:chgData name="Yaswanth Peyyala" userId="751ca12380d6b51a" providerId="LiveId" clId="{BB180542-354D-4668-A0CD-F81C5A471FB2}" dt="2022-11-10T09:02:29.396" v="1151" actId="1076"/>
          <ac:graphicFrameMkLst>
            <pc:docMk/>
            <pc:sldMk cId="995634285" sldId="276"/>
            <ac:graphicFrameMk id="2" creationId="{8A85BF52-9A98-7393-A4D9-82588C4C628C}"/>
          </ac:graphicFrameMkLst>
        </pc:graphicFrameChg>
        <pc:graphicFrameChg chg="add del mod">
          <ac:chgData name="Yaswanth Peyyala" userId="751ca12380d6b51a" providerId="LiveId" clId="{BB180542-354D-4668-A0CD-F81C5A471FB2}" dt="2022-11-06T11:33:29.917" v="100" actId="478"/>
          <ac:graphicFrameMkLst>
            <pc:docMk/>
            <pc:sldMk cId="995634285" sldId="276"/>
            <ac:graphicFrameMk id="4" creationId="{686B95C6-1F87-AF4C-D2E9-1B68E7AD70AB}"/>
          </ac:graphicFrameMkLst>
        </pc:graphicFrameChg>
        <pc:graphicFrameChg chg="add del mod">
          <ac:chgData name="Yaswanth Peyyala" userId="751ca12380d6b51a" providerId="LiveId" clId="{BB180542-354D-4668-A0CD-F81C5A471FB2}" dt="2022-11-06T11:27:53.351" v="87"/>
          <ac:graphicFrameMkLst>
            <pc:docMk/>
            <pc:sldMk cId="995634285" sldId="276"/>
            <ac:graphicFrameMk id="6" creationId="{66205C2F-03D7-7BF4-7D89-3C15AB5D51B4}"/>
          </ac:graphicFrameMkLst>
        </pc:graphicFrameChg>
        <pc:graphicFrameChg chg="add del mod">
          <ac:chgData name="Yaswanth Peyyala" userId="751ca12380d6b51a" providerId="LiveId" clId="{BB180542-354D-4668-A0CD-F81C5A471FB2}" dt="2022-11-06T11:36:52.122" v="112"/>
          <ac:graphicFrameMkLst>
            <pc:docMk/>
            <pc:sldMk cId="995634285" sldId="276"/>
            <ac:graphicFrameMk id="7" creationId="{5CCADE53-7441-B9E3-6AEC-793E61D4279A}"/>
          </ac:graphicFrameMkLst>
        </pc:graphicFrameChg>
        <pc:graphicFrameChg chg="add del mod">
          <ac:chgData name="Yaswanth Peyyala" userId="751ca12380d6b51a" providerId="LiveId" clId="{BB180542-354D-4668-A0CD-F81C5A471FB2}" dt="2022-11-10T09:01:08.486" v="1144" actId="478"/>
          <ac:graphicFrameMkLst>
            <pc:docMk/>
            <pc:sldMk cId="995634285" sldId="276"/>
            <ac:graphicFrameMk id="8" creationId="{54B0FCFC-B341-00AB-1194-5EA714C849CA}"/>
          </ac:graphicFrameMkLst>
        </pc:graphicFrameChg>
      </pc:sldChg>
      <pc:sldChg chg="addSp delSp modSp new mod">
        <pc:chgData name="Yaswanth Peyyala" userId="751ca12380d6b51a" providerId="LiveId" clId="{BB180542-354D-4668-A0CD-F81C5A471FB2}" dt="2022-11-06T17:13:04.188" v="442" actId="255"/>
        <pc:sldMkLst>
          <pc:docMk/>
          <pc:sldMk cId="2467270764" sldId="277"/>
        </pc:sldMkLst>
        <pc:spChg chg="add mod">
          <ac:chgData name="Yaswanth Peyyala" userId="751ca12380d6b51a" providerId="LiveId" clId="{BB180542-354D-4668-A0CD-F81C5A471FB2}" dt="2022-11-06T15:53:52.345" v="165" actId="20577"/>
          <ac:spMkLst>
            <pc:docMk/>
            <pc:sldMk cId="2467270764" sldId="277"/>
            <ac:spMk id="2" creationId="{F4142F6F-E543-C4FB-70A3-CFD7A95743D9}"/>
          </ac:spMkLst>
        </pc:spChg>
        <pc:spChg chg="add mod">
          <ac:chgData name="Yaswanth Peyyala" userId="751ca12380d6b51a" providerId="LiveId" clId="{BB180542-354D-4668-A0CD-F81C5A471FB2}" dt="2022-11-06T17:13:04.188" v="442" actId="255"/>
          <ac:spMkLst>
            <pc:docMk/>
            <pc:sldMk cId="2467270764" sldId="277"/>
            <ac:spMk id="4" creationId="{4431E835-2242-4EBD-38E7-063BFDC66727}"/>
          </ac:spMkLst>
        </pc:spChg>
        <pc:graphicFrameChg chg="add del mod">
          <ac:chgData name="Yaswanth Peyyala" userId="751ca12380d6b51a" providerId="LiveId" clId="{BB180542-354D-4668-A0CD-F81C5A471FB2}" dt="2022-11-06T11:37:14.488" v="121" actId="478"/>
          <ac:graphicFrameMkLst>
            <pc:docMk/>
            <pc:sldMk cId="2467270764" sldId="277"/>
            <ac:graphicFrameMk id="3" creationId="{1FB47FE9-6DCC-517C-801F-031BA649F894}"/>
          </ac:graphicFrameMkLst>
        </pc:graphicFrameChg>
        <pc:graphicFrameChg chg="add del mod">
          <ac:chgData name="Yaswanth Peyyala" userId="751ca12380d6b51a" providerId="LiveId" clId="{BB180542-354D-4668-A0CD-F81C5A471FB2}" dt="2022-11-06T11:36:45.965" v="110"/>
          <ac:graphicFrameMkLst>
            <pc:docMk/>
            <pc:sldMk cId="2467270764" sldId="277"/>
            <ac:graphicFrameMk id="4" creationId="{AD7400EF-BB7C-BB75-6284-EE3FE7D944C6}"/>
          </ac:graphicFrameMkLst>
        </pc:graphicFrameChg>
        <pc:graphicFrameChg chg="add del mod">
          <ac:chgData name="Yaswanth Peyyala" userId="751ca12380d6b51a" providerId="LiveId" clId="{BB180542-354D-4668-A0CD-F81C5A471FB2}" dt="2022-11-06T11:44:31.746" v="143" actId="478"/>
          <ac:graphicFrameMkLst>
            <pc:docMk/>
            <pc:sldMk cId="2467270764" sldId="277"/>
            <ac:graphicFrameMk id="5" creationId="{438C2F38-68BD-6592-17CB-A9F848279925}"/>
          </ac:graphicFrameMkLst>
        </pc:graphicFrameChg>
        <pc:graphicFrameChg chg="add mod">
          <ac:chgData name="Yaswanth Peyyala" userId="751ca12380d6b51a" providerId="LiveId" clId="{BB180542-354D-4668-A0CD-F81C5A471FB2}" dt="2022-11-06T11:45:05.023" v="149" actId="1076"/>
          <ac:graphicFrameMkLst>
            <pc:docMk/>
            <pc:sldMk cId="2467270764" sldId="277"/>
            <ac:graphicFrameMk id="6" creationId="{D67A473F-90EF-541A-E576-E6F1F81557A5}"/>
          </ac:graphicFrameMkLst>
        </pc:graphicFrameChg>
      </pc:sldChg>
      <pc:sldChg chg="addSp delSp modSp new mod">
        <pc:chgData name="Yaswanth Peyyala" userId="751ca12380d6b51a" providerId="LiveId" clId="{BB180542-354D-4668-A0CD-F81C5A471FB2}" dt="2022-11-06T17:25:17.386" v="471" actId="1076"/>
        <pc:sldMkLst>
          <pc:docMk/>
          <pc:sldMk cId="2849543891" sldId="278"/>
        </pc:sldMkLst>
        <pc:spChg chg="add mod">
          <ac:chgData name="Yaswanth Peyyala" userId="751ca12380d6b51a" providerId="LiveId" clId="{BB180542-354D-4668-A0CD-F81C5A471FB2}" dt="2022-11-06T17:11:13.963" v="420" actId="1076"/>
          <ac:spMkLst>
            <pc:docMk/>
            <pc:sldMk cId="2849543891" sldId="278"/>
            <ac:spMk id="2" creationId="{5C3ED8F1-A589-C2C7-7676-25547A4A294F}"/>
          </ac:spMkLst>
        </pc:spChg>
        <pc:spChg chg="add del mod">
          <ac:chgData name="Yaswanth Peyyala" userId="751ca12380d6b51a" providerId="LiveId" clId="{BB180542-354D-4668-A0CD-F81C5A471FB2}" dt="2022-11-06T15:53:52.817" v="166"/>
          <ac:spMkLst>
            <pc:docMk/>
            <pc:sldMk cId="2849543891" sldId="278"/>
            <ac:spMk id="2" creationId="{CFE2FA6A-192B-5230-25B9-C0B3292269DB}"/>
          </ac:spMkLst>
        </pc:spChg>
        <pc:spChg chg="add mod">
          <ac:chgData name="Yaswanth Peyyala" userId="751ca12380d6b51a" providerId="LiveId" clId="{BB180542-354D-4668-A0CD-F81C5A471FB2}" dt="2022-11-06T16:57:33.805" v="203" actId="20577"/>
          <ac:spMkLst>
            <pc:docMk/>
            <pc:sldMk cId="2849543891" sldId="278"/>
            <ac:spMk id="3" creationId="{82F55398-F2E6-85B5-CA50-8DBD3A12D446}"/>
          </ac:spMkLst>
        </pc:spChg>
        <pc:graphicFrameChg chg="add del mod">
          <ac:chgData name="Yaswanth Peyyala" userId="751ca12380d6b51a" providerId="LiveId" clId="{BB180542-354D-4668-A0CD-F81C5A471FB2}" dt="2022-11-06T17:24:39.212" v="464" actId="478"/>
          <ac:graphicFrameMkLst>
            <pc:docMk/>
            <pc:sldMk cId="2849543891" sldId="278"/>
            <ac:graphicFrameMk id="4" creationId="{D4B7AB63-B3BC-5473-BC4F-C11607D57B62}"/>
          </ac:graphicFrameMkLst>
        </pc:graphicFrameChg>
        <pc:graphicFrameChg chg="add mod">
          <ac:chgData name="Yaswanth Peyyala" userId="751ca12380d6b51a" providerId="LiveId" clId="{BB180542-354D-4668-A0CD-F81C5A471FB2}" dt="2022-11-06T17:25:17.386" v="471" actId="1076"/>
          <ac:graphicFrameMkLst>
            <pc:docMk/>
            <pc:sldMk cId="2849543891" sldId="278"/>
            <ac:graphicFrameMk id="5" creationId="{7F2E242A-C9E4-A375-7928-84857C86CAA2}"/>
          </ac:graphicFrameMkLst>
        </pc:graphicFrameChg>
      </pc:sldChg>
      <pc:sldChg chg="addSp delSp ord delDesignElem">
        <pc:chgData name="Yaswanth Peyyala" userId="751ca12380d6b51a" providerId="LiveId" clId="{BB180542-354D-4668-A0CD-F81C5A471FB2}" dt="2022-11-09T12:22:27.110" v="1096"/>
        <pc:sldMkLst>
          <pc:docMk/>
          <pc:sldMk cId="1090893426" sldId="279"/>
        </pc:sldMkLst>
        <pc:spChg chg="add del">
          <ac:chgData name="Yaswanth Peyyala" userId="751ca12380d6b51a" providerId="LiveId" clId="{BB180542-354D-4668-A0CD-F81C5A471FB2}" dt="2022-11-09T12:22:27.110" v="1096"/>
          <ac:spMkLst>
            <pc:docMk/>
            <pc:sldMk cId="1090893426" sldId="279"/>
            <ac:spMk id="6" creationId="{42A4FC2C-047E-45A5-965D-8E1E3BF09BC6}"/>
          </ac:spMkLst>
        </pc:spChg>
      </pc:sldChg>
      <pc:sldChg chg="addSp delSp modSp new add del mod ord">
        <pc:chgData name="Yaswanth Peyyala" userId="751ca12380d6b51a" providerId="LiveId" clId="{BB180542-354D-4668-A0CD-F81C5A471FB2}" dt="2022-11-08T08:31:24.187" v="1034"/>
        <pc:sldMkLst>
          <pc:docMk/>
          <pc:sldMk cId="2600895500" sldId="280"/>
        </pc:sldMkLst>
        <pc:spChg chg="add del mod">
          <ac:chgData name="Yaswanth Peyyala" userId="751ca12380d6b51a" providerId="LiveId" clId="{BB180542-354D-4668-A0CD-F81C5A471FB2}" dt="2022-11-08T08:23:20.434" v="974" actId="767"/>
          <ac:spMkLst>
            <pc:docMk/>
            <pc:sldMk cId="2600895500" sldId="280"/>
            <ac:spMk id="2" creationId="{A2A29A02-EEC2-7A91-0D6C-BE32E4BE732D}"/>
          </ac:spMkLst>
        </pc:spChg>
        <pc:spChg chg="add mod">
          <ac:chgData name="Yaswanth Peyyala" userId="751ca12380d6b51a" providerId="LiveId" clId="{BB180542-354D-4668-A0CD-F81C5A471FB2}" dt="2022-11-08T08:24:06.068" v="996" actId="1076"/>
          <ac:spMkLst>
            <pc:docMk/>
            <pc:sldMk cId="2600895500" sldId="280"/>
            <ac:spMk id="3" creationId="{4B339D64-4FE3-D36C-B027-D2C0A73717F8}"/>
          </ac:spMkLst>
        </pc:spChg>
        <pc:picChg chg="add mod">
          <ac:chgData name="Yaswanth Peyyala" userId="751ca12380d6b51a" providerId="LiveId" clId="{BB180542-354D-4668-A0CD-F81C5A471FB2}" dt="2022-11-08T08:27:50.651" v="1002" actId="14100"/>
          <ac:picMkLst>
            <pc:docMk/>
            <pc:sldMk cId="2600895500" sldId="280"/>
            <ac:picMk id="5" creationId="{66A45135-6DE9-BDC3-0BEB-F3C7FE7A9A6D}"/>
          </ac:picMkLst>
        </pc:picChg>
      </pc:sldChg>
      <pc:sldChg chg="addSp delSp modSp new mod setBg">
        <pc:chgData name="Yaswanth Peyyala" userId="751ca12380d6b51a" providerId="LiveId" clId="{BB180542-354D-4668-A0CD-F81C5A471FB2}" dt="2022-12-24T14:46:48.316" v="1186" actId="1076"/>
        <pc:sldMkLst>
          <pc:docMk/>
          <pc:sldMk cId="2181345326" sldId="281"/>
        </pc:sldMkLst>
        <pc:spChg chg="add mod">
          <ac:chgData name="Yaswanth Peyyala" userId="751ca12380d6b51a" providerId="LiveId" clId="{BB180542-354D-4668-A0CD-F81C5A471FB2}" dt="2022-11-10T09:05:01.065" v="1175" actId="1076"/>
          <ac:spMkLst>
            <pc:docMk/>
            <pc:sldMk cId="2181345326" sldId="281"/>
            <ac:spMk id="5" creationId="{C4AB1D84-9A20-C7EC-FA04-ABC922B321B1}"/>
          </ac:spMkLst>
        </pc:spChg>
        <pc:graphicFrameChg chg="add del mod">
          <ac:chgData name="Yaswanth Peyyala" userId="751ca12380d6b51a" providerId="LiveId" clId="{BB180542-354D-4668-A0CD-F81C5A471FB2}" dt="2022-11-09T12:25:48.437" v="1099" actId="478"/>
          <ac:graphicFrameMkLst>
            <pc:docMk/>
            <pc:sldMk cId="2181345326" sldId="281"/>
            <ac:graphicFrameMk id="2" creationId="{8155506D-5DAB-0F4C-E4E5-A4A287DE73A9}"/>
          </ac:graphicFrameMkLst>
        </pc:graphicFrameChg>
        <pc:graphicFrameChg chg="add del mod">
          <ac:chgData name="Yaswanth Peyyala" userId="751ca12380d6b51a" providerId="LiveId" clId="{BB180542-354D-4668-A0CD-F81C5A471FB2}" dt="2022-12-24T14:45:27.364" v="1178" actId="478"/>
          <ac:graphicFrameMkLst>
            <pc:docMk/>
            <pc:sldMk cId="2181345326" sldId="281"/>
            <ac:graphicFrameMk id="2" creationId="{E1F792C8-9A9D-12AF-04C8-D3CFF289AA02}"/>
          </ac:graphicFrameMkLst>
        </pc:graphicFrameChg>
        <pc:graphicFrameChg chg="add del mod">
          <ac:chgData name="Yaswanth Peyyala" userId="751ca12380d6b51a" providerId="LiveId" clId="{BB180542-354D-4668-A0CD-F81C5A471FB2}" dt="2022-11-09T12:27:45.183" v="1102"/>
          <ac:graphicFrameMkLst>
            <pc:docMk/>
            <pc:sldMk cId="2181345326" sldId="281"/>
            <ac:graphicFrameMk id="3" creationId="{20AB81BA-FAFB-7C42-774E-1F42E6038B99}"/>
          </ac:graphicFrameMkLst>
        </pc:graphicFrameChg>
        <pc:graphicFrameChg chg="add del mod">
          <ac:chgData name="Yaswanth Peyyala" userId="751ca12380d6b51a" providerId="LiveId" clId="{BB180542-354D-4668-A0CD-F81C5A471FB2}" dt="2022-11-10T09:03:59.684" v="1156" actId="478"/>
          <ac:graphicFrameMkLst>
            <pc:docMk/>
            <pc:sldMk cId="2181345326" sldId="281"/>
            <ac:graphicFrameMk id="4" creationId="{CA52F263-12D9-FBB5-D032-24E6AE77C241}"/>
          </ac:graphicFrameMkLst>
        </pc:graphicFrameChg>
        <pc:graphicFrameChg chg="add mod">
          <ac:chgData name="Yaswanth Peyyala" userId="751ca12380d6b51a" providerId="LiveId" clId="{BB180542-354D-4668-A0CD-F81C5A471FB2}" dt="2022-12-24T14:46:48.316" v="1186" actId="1076"/>
          <ac:graphicFrameMkLst>
            <pc:docMk/>
            <pc:sldMk cId="2181345326" sldId="281"/>
            <ac:graphicFrameMk id="6" creationId="{D6EC0D58-4E91-B99F-3E8F-9A7EEDE64ED7}"/>
          </ac:graphicFrameMkLst>
        </pc:graphicFrameChg>
        <pc:picChg chg="add del mod">
          <ac:chgData name="Yaswanth Peyyala" userId="751ca12380d6b51a" providerId="LiveId" clId="{BB180542-354D-4668-A0CD-F81C5A471FB2}" dt="2022-12-24T14:46:13.456" v="1183" actId="478"/>
          <ac:picMkLst>
            <pc:docMk/>
            <pc:sldMk cId="2181345326" sldId="281"/>
            <ac:picMk id="4" creationId="{E2FFE8B8-C674-9FB4-5E10-ABCED0F470DF}"/>
          </ac:picMkLst>
        </pc:picChg>
      </pc:sldChg>
    </pc:docChg>
  </pc:docChgLst>
  <pc:docChgLst>
    <pc:chgData name="Nithin Ravula" userId="253a4ed205e5cc02" providerId="Windows Live" clId="Web-{BDF47098-0639-4972-A6BB-3053A9418DB1}"/>
    <pc:docChg chg="modSld">
      <pc:chgData name="Nithin Ravula" userId="253a4ed205e5cc02" providerId="Windows Live" clId="Web-{BDF47098-0639-4972-A6BB-3053A9418DB1}" dt="2022-11-07T16:19:28.926" v="34"/>
      <pc:docMkLst>
        <pc:docMk/>
      </pc:docMkLst>
      <pc:sldChg chg="addSp modSp mod setBg">
        <pc:chgData name="Nithin Ravula" userId="253a4ed205e5cc02" providerId="Windows Live" clId="Web-{BDF47098-0639-4972-A6BB-3053A9418DB1}" dt="2022-11-07T16:19:28.926" v="34"/>
        <pc:sldMkLst>
          <pc:docMk/>
          <pc:sldMk cId="1570491991" sldId="270"/>
        </pc:sldMkLst>
        <pc:picChg chg="add mod ord">
          <ac:chgData name="Nithin Ravula" userId="253a4ed205e5cc02" providerId="Windows Live" clId="Web-{BDF47098-0639-4972-A6BB-3053A9418DB1}" dt="2022-11-07T16:19:28.926" v="34"/>
          <ac:picMkLst>
            <pc:docMk/>
            <pc:sldMk cId="1570491991" sldId="270"/>
            <ac:picMk id="2" creationId="{DE4F1339-67AF-0B4C-A926-FFB4C524AFCF}"/>
          </ac:picMkLst>
        </pc:picChg>
        <pc:picChg chg="mod">
          <ac:chgData name="Nithin Ravula" userId="253a4ed205e5cc02" providerId="Windows Live" clId="Web-{BDF47098-0639-4972-A6BB-3053A9418DB1}" dt="2022-11-07T16:19:28.926" v="34"/>
          <ac:picMkLst>
            <pc:docMk/>
            <pc:sldMk cId="1570491991" sldId="270"/>
            <ac:picMk id="3" creationId="{1F4E9FA9-82A1-F160-7708-37B03F528E9E}"/>
          </ac:picMkLst>
        </pc:picChg>
        <pc:picChg chg="mod ord">
          <ac:chgData name="Nithin Ravula" userId="253a4ed205e5cc02" providerId="Windows Live" clId="Web-{BDF47098-0639-4972-A6BB-3053A9418DB1}" dt="2022-11-07T16:19:28.926" v="34"/>
          <ac:picMkLst>
            <pc:docMk/>
            <pc:sldMk cId="1570491991" sldId="270"/>
            <ac:picMk id="6" creationId="{7648264F-6E79-0F92-F57C-426DB082F473}"/>
          </ac:picMkLst>
        </pc:picChg>
        <pc:picChg chg="mod">
          <ac:chgData name="Nithin Ravula" userId="253a4ed205e5cc02" providerId="Windows Live" clId="Web-{BDF47098-0639-4972-A6BB-3053A9418DB1}" dt="2022-11-07T16:19:28.926" v="34"/>
          <ac:picMkLst>
            <pc:docMk/>
            <pc:sldMk cId="1570491991" sldId="270"/>
            <ac:picMk id="12" creationId="{3F1135D2-3FD8-95A5-16EC-5ABD5C522F44}"/>
          </ac:picMkLst>
        </pc:picChg>
        <pc:picChg chg="mod ord">
          <ac:chgData name="Nithin Ravula" userId="253a4ed205e5cc02" providerId="Windows Live" clId="Web-{BDF47098-0639-4972-A6BB-3053A9418DB1}" dt="2022-11-07T16:19:28.926" v="34"/>
          <ac:picMkLst>
            <pc:docMk/>
            <pc:sldMk cId="1570491991" sldId="270"/>
            <ac:picMk id="15" creationId="{556A9733-ADCD-3726-D84C-F204A23C417B}"/>
          </ac:picMkLst>
        </pc:picChg>
        <pc:picChg chg="mod ord">
          <ac:chgData name="Nithin Ravula" userId="253a4ed205e5cc02" providerId="Windows Live" clId="Web-{BDF47098-0639-4972-A6BB-3053A9418DB1}" dt="2022-11-07T16:19:28.926" v="34"/>
          <ac:picMkLst>
            <pc:docMk/>
            <pc:sldMk cId="1570491991" sldId="270"/>
            <ac:picMk id="17" creationId="{EB8332F9-302E-84B7-C670-89A201D70C0E}"/>
          </ac:picMkLst>
        </pc:picChg>
        <pc:picChg chg="mod">
          <ac:chgData name="Nithin Ravula" userId="253a4ed205e5cc02" providerId="Windows Live" clId="Web-{BDF47098-0639-4972-A6BB-3053A9418DB1}" dt="2022-11-07T16:19:28.926" v="34"/>
          <ac:picMkLst>
            <pc:docMk/>
            <pc:sldMk cId="1570491991" sldId="270"/>
            <ac:picMk id="19" creationId="{F5EE5222-623C-FC38-8EEB-9BE5761B3FE2}"/>
          </ac:picMkLst>
        </pc:picChg>
        <pc:picChg chg="mod">
          <ac:chgData name="Nithin Ravula" userId="253a4ed205e5cc02" providerId="Windows Live" clId="Web-{BDF47098-0639-4972-A6BB-3053A9418DB1}" dt="2022-11-07T16:19:28.926" v="34"/>
          <ac:picMkLst>
            <pc:docMk/>
            <pc:sldMk cId="1570491991" sldId="270"/>
            <ac:picMk id="1026" creationId="{00000000-0000-0000-0000-000000000000}"/>
          </ac:picMkLst>
        </pc:picChg>
        <pc:picChg chg="mod ord">
          <ac:chgData name="Nithin Ravula" userId="253a4ed205e5cc02" providerId="Windows Live" clId="Web-{BDF47098-0639-4972-A6BB-3053A9418DB1}" dt="2022-11-07T16:19:28.926" v="34"/>
          <ac:picMkLst>
            <pc:docMk/>
            <pc:sldMk cId="1570491991" sldId="270"/>
            <ac:picMk id="1027" creationId="{00000000-0000-0000-0000-000000000000}"/>
          </ac:picMkLst>
        </pc:picChg>
      </pc:sldChg>
      <pc:sldChg chg="modSp">
        <pc:chgData name="Nithin Ravula" userId="253a4ed205e5cc02" providerId="Windows Live" clId="Web-{BDF47098-0639-4972-A6BB-3053A9418DB1}" dt="2022-11-07T16:11:39.473" v="29" actId="1076"/>
        <pc:sldMkLst>
          <pc:docMk/>
          <pc:sldMk cId="2942846630" sldId="273"/>
        </pc:sldMkLst>
        <pc:spChg chg="mod">
          <ac:chgData name="Nithin Ravula" userId="253a4ed205e5cc02" providerId="Windows Live" clId="Web-{BDF47098-0639-4972-A6BB-3053A9418DB1}" dt="2022-11-07T16:11:39.473" v="29" actId="1076"/>
          <ac:spMkLst>
            <pc:docMk/>
            <pc:sldMk cId="2942846630" sldId="273"/>
            <ac:spMk id="3" creationId="{13747853-D7BF-E0F4-9CCB-E2FEADA23B3A}"/>
          </ac:spMkLst>
        </pc:spChg>
      </pc:sldChg>
    </pc:docChg>
  </pc:docChgLst>
  <pc:docChgLst>
    <pc:chgData name="Yaswanth Peyyala" userId="751ca12380d6b51a" providerId="LiveId" clId="{E084FE6C-1FDE-4394-A604-523D5DD7F757}"/>
    <pc:docChg chg="addSld modSld">
      <pc:chgData name="Yaswanth Peyyala" userId="751ca12380d6b51a" providerId="LiveId" clId="{E084FE6C-1FDE-4394-A604-523D5DD7F757}" dt="2023-02-22T06:44:55.360" v="8" actId="1076"/>
      <pc:docMkLst>
        <pc:docMk/>
      </pc:docMkLst>
      <pc:sldChg chg="addSp modSp new mod">
        <pc:chgData name="Yaswanth Peyyala" userId="751ca12380d6b51a" providerId="LiveId" clId="{E084FE6C-1FDE-4394-A604-523D5DD7F757}" dt="2023-02-22T06:44:55.360" v="8" actId="1076"/>
        <pc:sldMkLst>
          <pc:docMk/>
          <pc:sldMk cId="2949263620" sldId="282"/>
        </pc:sldMkLst>
        <pc:spChg chg="add mod">
          <ac:chgData name="Yaswanth Peyyala" userId="751ca12380d6b51a" providerId="LiveId" clId="{E084FE6C-1FDE-4394-A604-523D5DD7F757}" dt="2023-02-22T06:43:55.377" v="3" actId="20577"/>
          <ac:spMkLst>
            <pc:docMk/>
            <pc:sldMk cId="2949263620" sldId="282"/>
            <ac:spMk id="2" creationId="{B5EC7ABB-2499-0BD5-19BE-23AC65D062E0}"/>
          </ac:spMkLst>
        </pc:spChg>
        <pc:graphicFrameChg chg="mod">
          <ac:chgData name="Yaswanth Peyyala" userId="751ca12380d6b51a" providerId="LiveId" clId="{E084FE6C-1FDE-4394-A604-523D5DD7F757}" dt="2023-02-22T06:44:55.360" v="8" actId="1076"/>
          <ac:graphicFrameMkLst>
            <pc:docMk/>
            <pc:sldMk cId="2949263620" sldId="282"/>
            <ac:graphicFrameMk id="3" creationId="{ED3F7F28-63DC-D34C-DBCC-4E9E600E7770}"/>
          </ac:graphicFrameMkLst>
        </pc:graphicFrameChg>
      </pc:sldChg>
    </pc:docChg>
  </pc:docChgLst>
  <pc:docChgLst>
    <pc:chgData name="Nithin Ravula" userId="253a4ed205e5cc02" providerId="LiveId" clId="{EBC89E95-0EA7-4EFB-950D-3C50513A203B}"/>
    <pc:docChg chg="modSld">
      <pc:chgData name="Nithin Ravula" userId="253a4ed205e5cc02" providerId="LiveId" clId="{EBC89E95-0EA7-4EFB-950D-3C50513A203B}" dt="2022-11-07T07:16:57.631" v="165" actId="20577"/>
      <pc:docMkLst>
        <pc:docMk/>
      </pc:docMkLst>
      <pc:sldChg chg="modSp mod">
        <pc:chgData name="Nithin Ravula" userId="253a4ed205e5cc02" providerId="LiveId" clId="{EBC89E95-0EA7-4EFB-950D-3C50513A203B}" dt="2022-11-07T06:51:04.605" v="2" actId="1076"/>
        <pc:sldMkLst>
          <pc:docMk/>
          <pc:sldMk cId="1862733498" sldId="256"/>
        </pc:sldMkLst>
        <pc:spChg chg="mod">
          <ac:chgData name="Nithin Ravula" userId="253a4ed205e5cc02" providerId="LiveId" clId="{EBC89E95-0EA7-4EFB-950D-3C50513A203B}" dt="2022-11-07T06:50:58.753" v="1" actId="14100"/>
          <ac:spMkLst>
            <pc:docMk/>
            <pc:sldMk cId="1862733498" sldId="256"/>
            <ac:spMk id="2" creationId="{9508C2EC-794A-712D-9F1F-7D750F626DBA}"/>
          </ac:spMkLst>
        </pc:spChg>
        <pc:spChg chg="mod">
          <ac:chgData name="Nithin Ravula" userId="253a4ed205e5cc02" providerId="LiveId" clId="{EBC89E95-0EA7-4EFB-950D-3C50513A203B}" dt="2022-11-07T06:50:23.746" v="0" actId="1076"/>
          <ac:spMkLst>
            <pc:docMk/>
            <pc:sldMk cId="1862733498" sldId="256"/>
            <ac:spMk id="9" creationId="{4E85A1B2-BC79-1DD4-69F3-2DAF548540FF}"/>
          </ac:spMkLst>
        </pc:spChg>
        <pc:picChg chg="mod">
          <ac:chgData name="Nithin Ravula" userId="253a4ed205e5cc02" providerId="LiveId" clId="{EBC89E95-0EA7-4EFB-950D-3C50513A203B}" dt="2022-11-07T06:51:04.605" v="2" actId="1076"/>
          <ac:picMkLst>
            <pc:docMk/>
            <pc:sldMk cId="1862733498" sldId="256"/>
            <ac:picMk id="11" creationId="{8845282F-BE09-7496-2BAD-6CF2A6D16946}"/>
          </ac:picMkLst>
        </pc:picChg>
      </pc:sldChg>
      <pc:sldChg chg="modSp mod">
        <pc:chgData name="Nithin Ravula" userId="253a4ed205e5cc02" providerId="LiveId" clId="{EBC89E95-0EA7-4EFB-950D-3C50513A203B}" dt="2022-11-07T07:00:05.855" v="6" actId="14100"/>
        <pc:sldMkLst>
          <pc:docMk/>
          <pc:sldMk cId="1079064076" sldId="269"/>
        </pc:sldMkLst>
        <pc:picChg chg="mod">
          <ac:chgData name="Nithin Ravula" userId="253a4ed205e5cc02" providerId="LiveId" clId="{EBC89E95-0EA7-4EFB-950D-3C50513A203B}" dt="2022-11-07T07:00:05.855" v="6" actId="14100"/>
          <ac:picMkLst>
            <pc:docMk/>
            <pc:sldMk cId="1079064076" sldId="269"/>
            <ac:picMk id="4" creationId="{F2CAAC44-0623-63A7-0A93-A549694A4D7B}"/>
          </ac:picMkLst>
        </pc:picChg>
      </pc:sldChg>
      <pc:sldChg chg="modSp mod">
        <pc:chgData name="Nithin Ravula" userId="253a4ed205e5cc02" providerId="LiveId" clId="{EBC89E95-0EA7-4EFB-950D-3C50513A203B}" dt="2022-11-07T06:56:12.430" v="4" actId="1076"/>
        <pc:sldMkLst>
          <pc:docMk/>
          <pc:sldMk cId="1570491991" sldId="270"/>
        </pc:sldMkLst>
        <pc:picChg chg="mod">
          <ac:chgData name="Nithin Ravula" userId="253a4ed205e5cc02" providerId="LiveId" clId="{EBC89E95-0EA7-4EFB-950D-3C50513A203B}" dt="2022-11-07T06:56:09.208" v="3" actId="1076"/>
          <ac:picMkLst>
            <pc:docMk/>
            <pc:sldMk cId="1570491991" sldId="270"/>
            <ac:picMk id="6" creationId="{7648264F-6E79-0F92-F57C-426DB082F473}"/>
          </ac:picMkLst>
        </pc:picChg>
        <pc:picChg chg="mod">
          <ac:chgData name="Nithin Ravula" userId="253a4ed205e5cc02" providerId="LiveId" clId="{EBC89E95-0EA7-4EFB-950D-3C50513A203B}" dt="2022-11-07T06:56:12.430" v="4" actId="1076"/>
          <ac:picMkLst>
            <pc:docMk/>
            <pc:sldMk cId="1570491991" sldId="270"/>
            <ac:picMk id="19" creationId="{F5EE5222-623C-FC38-8EEB-9BE5761B3FE2}"/>
          </ac:picMkLst>
        </pc:picChg>
      </pc:sldChg>
      <pc:sldChg chg="modSp mod">
        <pc:chgData name="Nithin Ravula" userId="253a4ed205e5cc02" providerId="LiveId" clId="{EBC89E95-0EA7-4EFB-950D-3C50513A203B}" dt="2022-11-07T07:16:57.631" v="165" actId="20577"/>
        <pc:sldMkLst>
          <pc:docMk/>
          <pc:sldMk cId="3842152452" sldId="275"/>
        </pc:sldMkLst>
        <pc:graphicFrameChg chg="modGraphic">
          <ac:chgData name="Nithin Ravula" userId="253a4ed205e5cc02" providerId="LiveId" clId="{EBC89E95-0EA7-4EFB-950D-3C50513A203B}" dt="2022-11-07T07:16:57.631" v="165" actId="20577"/>
          <ac:graphicFrameMkLst>
            <pc:docMk/>
            <pc:sldMk cId="3842152452" sldId="275"/>
            <ac:graphicFrameMk id="3" creationId="{FBE1F3B4-397C-A184-9982-91208FF8ACE9}"/>
          </ac:graphicFrameMkLst>
        </pc:graphicFrameChg>
      </pc:sldChg>
    </pc:docChg>
  </pc:docChgLst>
  <pc:docChgLst>
    <pc:chgData name="Nithin Ravula" userId="253a4ed205e5cc02" providerId="Windows Live" clId="Web-{955D9B4C-32EC-4D23-83C6-23AE5A77A6F3}"/>
    <pc:docChg chg="addSld delSld modSld">
      <pc:chgData name="Nithin Ravula" userId="253a4ed205e5cc02" providerId="Windows Live" clId="Web-{955D9B4C-32EC-4D23-83C6-23AE5A77A6F3}" dt="2022-11-07T17:18:10.450" v="173" actId="20577"/>
      <pc:docMkLst>
        <pc:docMk/>
      </pc:docMkLst>
      <pc:sldChg chg="modSp">
        <pc:chgData name="Nithin Ravula" userId="253a4ed205e5cc02" providerId="Windows Live" clId="Web-{955D9B4C-32EC-4D23-83C6-23AE5A77A6F3}" dt="2022-11-07T17:04:42.237" v="61" actId="1076"/>
        <pc:sldMkLst>
          <pc:docMk/>
          <pc:sldMk cId="1862733498" sldId="256"/>
        </pc:sldMkLst>
        <pc:spChg chg="mod">
          <ac:chgData name="Nithin Ravula" userId="253a4ed205e5cc02" providerId="Windows Live" clId="Web-{955D9B4C-32EC-4D23-83C6-23AE5A77A6F3}" dt="2022-11-07T17:04:42.237" v="61" actId="1076"/>
          <ac:spMkLst>
            <pc:docMk/>
            <pc:sldMk cId="1862733498" sldId="256"/>
            <ac:spMk id="9" creationId="{4E85A1B2-BC79-1DD4-69F3-2DAF548540FF}"/>
          </ac:spMkLst>
        </pc:spChg>
      </pc:sldChg>
      <pc:sldChg chg="addSp modSp">
        <pc:chgData name="Nithin Ravula" userId="253a4ed205e5cc02" providerId="Windows Live" clId="Web-{955D9B4C-32EC-4D23-83C6-23AE5A77A6F3}" dt="2022-11-07T17:18:10.450" v="173" actId="20577"/>
        <pc:sldMkLst>
          <pc:docMk/>
          <pc:sldMk cId="1570491991" sldId="270"/>
        </pc:sldMkLst>
        <pc:spChg chg="add mod">
          <ac:chgData name="Nithin Ravula" userId="253a4ed205e5cc02" providerId="Windows Live" clId="Web-{955D9B4C-32EC-4D23-83C6-23AE5A77A6F3}" dt="2022-11-07T17:08:03.658" v="72" actId="14100"/>
          <ac:spMkLst>
            <pc:docMk/>
            <pc:sldMk cId="1570491991" sldId="270"/>
            <ac:spMk id="4" creationId="{F381B999-DBC1-ECAF-0DAC-215014442D67}"/>
          </ac:spMkLst>
        </pc:spChg>
        <pc:spChg chg="add">
          <ac:chgData name="Nithin Ravula" userId="253a4ed205e5cc02" providerId="Windows Live" clId="Web-{955D9B4C-32EC-4D23-83C6-23AE5A77A6F3}" dt="2022-11-07T17:08:18.034" v="74"/>
          <ac:spMkLst>
            <pc:docMk/>
            <pc:sldMk cId="1570491991" sldId="270"/>
            <ac:spMk id="5" creationId="{E4C0318B-9243-2EA2-2EC7-6C7660446D14}"/>
          </ac:spMkLst>
        </pc:spChg>
        <pc:spChg chg="add mod">
          <ac:chgData name="Nithin Ravula" userId="253a4ed205e5cc02" providerId="Windows Live" clId="Web-{955D9B4C-32EC-4D23-83C6-23AE5A77A6F3}" dt="2022-11-07T17:10:42.481" v="100" actId="14100"/>
          <ac:spMkLst>
            <pc:docMk/>
            <pc:sldMk cId="1570491991" sldId="270"/>
            <ac:spMk id="7" creationId="{B68E14D3-FFE3-19CB-7B0B-915D0034F575}"/>
          </ac:spMkLst>
        </pc:spChg>
        <pc:spChg chg="add mod">
          <ac:chgData name="Nithin Ravula" userId="253a4ed205e5cc02" providerId="Windows Live" clId="Web-{955D9B4C-32EC-4D23-83C6-23AE5A77A6F3}" dt="2022-11-07T17:11:41.486" v="110" actId="14100"/>
          <ac:spMkLst>
            <pc:docMk/>
            <pc:sldMk cId="1570491991" sldId="270"/>
            <ac:spMk id="8" creationId="{D41DEE92-E69A-6526-0837-47AAE007F442}"/>
          </ac:spMkLst>
        </pc:spChg>
        <pc:spChg chg="add">
          <ac:chgData name="Nithin Ravula" userId="253a4ed205e5cc02" providerId="Windows Live" clId="Web-{955D9B4C-32EC-4D23-83C6-23AE5A77A6F3}" dt="2022-11-07T17:12:34.849" v="111"/>
          <ac:spMkLst>
            <pc:docMk/>
            <pc:sldMk cId="1570491991" sldId="270"/>
            <ac:spMk id="9" creationId="{55AC6D7E-67C1-64FF-4ABD-F9F931C730B5}"/>
          </ac:spMkLst>
        </pc:spChg>
        <pc:spChg chg="add mod">
          <ac:chgData name="Nithin Ravula" userId="253a4ed205e5cc02" providerId="Windows Live" clId="Web-{955D9B4C-32EC-4D23-83C6-23AE5A77A6F3}" dt="2022-11-07T17:12:52.475" v="115" actId="20577"/>
          <ac:spMkLst>
            <pc:docMk/>
            <pc:sldMk cId="1570491991" sldId="270"/>
            <ac:spMk id="10" creationId="{DA569C83-FC52-2FA5-EF7D-F6878ED2B7D6}"/>
          </ac:spMkLst>
        </pc:spChg>
        <pc:spChg chg="add mod">
          <ac:chgData name="Nithin Ravula" userId="253a4ed205e5cc02" providerId="Windows Live" clId="Web-{955D9B4C-32EC-4D23-83C6-23AE5A77A6F3}" dt="2022-11-07T17:14:06.652" v="129" actId="14100"/>
          <ac:spMkLst>
            <pc:docMk/>
            <pc:sldMk cId="1570491991" sldId="270"/>
            <ac:spMk id="11" creationId="{9A412C8F-4D44-E76B-2578-DBB18450E851}"/>
          </ac:spMkLst>
        </pc:spChg>
        <pc:spChg chg="add mod">
          <ac:chgData name="Nithin Ravula" userId="253a4ed205e5cc02" providerId="Windows Live" clId="Web-{955D9B4C-32EC-4D23-83C6-23AE5A77A6F3}" dt="2022-11-07T17:15:02.672" v="140" actId="14100"/>
          <ac:spMkLst>
            <pc:docMk/>
            <pc:sldMk cId="1570491991" sldId="270"/>
            <ac:spMk id="13" creationId="{BE83D378-6342-8A1F-3AF4-47436F131B85}"/>
          </ac:spMkLst>
        </pc:spChg>
        <pc:spChg chg="add mod">
          <ac:chgData name="Nithin Ravula" userId="253a4ed205e5cc02" providerId="Windows Live" clId="Web-{955D9B4C-32EC-4D23-83C6-23AE5A77A6F3}" dt="2022-11-07T17:15:56.738" v="151" actId="20577"/>
          <ac:spMkLst>
            <pc:docMk/>
            <pc:sldMk cId="1570491991" sldId="270"/>
            <ac:spMk id="14" creationId="{56687F0B-8FDA-681E-89C3-5A1FFA3937A7}"/>
          </ac:spMkLst>
        </pc:spChg>
        <pc:spChg chg="add mod">
          <ac:chgData name="Nithin Ravula" userId="253a4ed205e5cc02" providerId="Windows Live" clId="Web-{955D9B4C-32EC-4D23-83C6-23AE5A77A6F3}" dt="2022-11-07T17:17:21.478" v="167" actId="20577"/>
          <ac:spMkLst>
            <pc:docMk/>
            <pc:sldMk cId="1570491991" sldId="270"/>
            <ac:spMk id="16" creationId="{C0189690-7756-067D-6925-0CC721568E51}"/>
          </ac:spMkLst>
        </pc:spChg>
        <pc:spChg chg="add">
          <ac:chgData name="Nithin Ravula" userId="253a4ed205e5cc02" providerId="Windows Live" clId="Web-{955D9B4C-32EC-4D23-83C6-23AE5A77A6F3}" dt="2022-11-07T17:17:47.246" v="170"/>
          <ac:spMkLst>
            <pc:docMk/>
            <pc:sldMk cId="1570491991" sldId="270"/>
            <ac:spMk id="18" creationId="{1A28A49F-1A0E-C8D2-F6B2-44FFEF46540C}"/>
          </ac:spMkLst>
        </pc:spChg>
        <pc:spChg chg="add mod">
          <ac:chgData name="Nithin Ravula" userId="253a4ed205e5cc02" providerId="Windows Live" clId="Web-{955D9B4C-32EC-4D23-83C6-23AE5A77A6F3}" dt="2022-11-07T17:18:10.450" v="173" actId="20577"/>
          <ac:spMkLst>
            <pc:docMk/>
            <pc:sldMk cId="1570491991" sldId="270"/>
            <ac:spMk id="20" creationId="{4BCE5753-3BB9-3390-A5DC-C286FC2C639F}"/>
          </ac:spMkLst>
        </pc:spChg>
        <pc:picChg chg="mod">
          <ac:chgData name="Nithin Ravula" userId="253a4ed205e5cc02" providerId="Windows Live" clId="Web-{955D9B4C-32EC-4D23-83C6-23AE5A77A6F3}" dt="2022-11-07T17:12:56.178" v="116" actId="1076"/>
          <ac:picMkLst>
            <pc:docMk/>
            <pc:sldMk cId="1570491991" sldId="270"/>
            <ac:picMk id="2" creationId="{DE4F1339-67AF-0B4C-A926-FFB4C524AFCF}"/>
          </ac:picMkLst>
        </pc:picChg>
        <pc:picChg chg="mod">
          <ac:chgData name="Nithin Ravula" userId="253a4ed205e5cc02" providerId="Windows Live" clId="Web-{955D9B4C-32EC-4D23-83C6-23AE5A77A6F3}" dt="2022-11-07T17:10:36.012" v="99" actId="14100"/>
          <ac:picMkLst>
            <pc:docMk/>
            <pc:sldMk cId="1570491991" sldId="270"/>
            <ac:picMk id="3" creationId="{1F4E9FA9-82A1-F160-7708-37B03F528E9E}"/>
          </ac:picMkLst>
        </pc:picChg>
        <pc:picChg chg="mod">
          <ac:chgData name="Nithin Ravula" userId="253a4ed205e5cc02" providerId="Windows Live" clId="Web-{955D9B4C-32EC-4D23-83C6-23AE5A77A6F3}" dt="2022-11-07T17:15:27.251" v="144" actId="1076"/>
          <ac:picMkLst>
            <pc:docMk/>
            <pc:sldMk cId="1570491991" sldId="270"/>
            <ac:picMk id="6" creationId="{7648264F-6E79-0F92-F57C-426DB082F473}"/>
          </ac:picMkLst>
        </pc:picChg>
        <pc:picChg chg="mod">
          <ac:chgData name="Nithin Ravula" userId="253a4ed205e5cc02" providerId="Windows Live" clId="Web-{955D9B4C-32EC-4D23-83C6-23AE5A77A6F3}" dt="2022-11-07T17:08:30.644" v="76" actId="1076"/>
          <ac:picMkLst>
            <pc:docMk/>
            <pc:sldMk cId="1570491991" sldId="270"/>
            <ac:picMk id="12" creationId="{3F1135D2-3FD8-95A5-16EC-5ABD5C522F44}"/>
          </ac:picMkLst>
        </pc:picChg>
        <pc:picChg chg="mod">
          <ac:chgData name="Nithin Ravula" userId="253a4ed205e5cc02" providerId="Windows Live" clId="Web-{955D9B4C-32EC-4D23-83C6-23AE5A77A6F3}" dt="2022-11-07T17:17:33.213" v="169" actId="14100"/>
          <ac:picMkLst>
            <pc:docMk/>
            <pc:sldMk cId="1570491991" sldId="270"/>
            <ac:picMk id="15" creationId="{556A9733-ADCD-3726-D84C-F204A23C417B}"/>
          </ac:picMkLst>
        </pc:picChg>
        <pc:picChg chg="mod">
          <ac:chgData name="Nithin Ravula" userId="253a4ed205e5cc02" providerId="Windows Live" clId="Web-{955D9B4C-32EC-4D23-83C6-23AE5A77A6F3}" dt="2022-11-07T16:28:55.054" v="33" actId="14100"/>
          <ac:picMkLst>
            <pc:docMk/>
            <pc:sldMk cId="1570491991" sldId="270"/>
            <ac:picMk id="17" creationId="{EB8332F9-302E-84B7-C670-89A201D70C0E}"/>
          </ac:picMkLst>
        </pc:picChg>
        <pc:picChg chg="mod">
          <ac:chgData name="Nithin Ravula" userId="253a4ed205e5cc02" providerId="Windows Live" clId="Web-{955D9B4C-32EC-4D23-83C6-23AE5A77A6F3}" dt="2022-11-07T17:12:39.302" v="112" actId="1076"/>
          <ac:picMkLst>
            <pc:docMk/>
            <pc:sldMk cId="1570491991" sldId="270"/>
            <ac:picMk id="19" creationId="{F5EE5222-623C-FC38-8EEB-9BE5761B3FE2}"/>
          </ac:picMkLst>
        </pc:picChg>
        <pc:picChg chg="mod">
          <ac:chgData name="Nithin Ravula" userId="253a4ed205e5cc02" providerId="Windows Live" clId="Web-{955D9B4C-32EC-4D23-83C6-23AE5A77A6F3}" dt="2022-11-07T17:17:26.901" v="168" actId="14100"/>
          <ac:picMkLst>
            <pc:docMk/>
            <pc:sldMk cId="1570491991" sldId="270"/>
            <ac:picMk id="1026" creationId="{00000000-0000-0000-0000-000000000000}"/>
          </ac:picMkLst>
        </pc:picChg>
        <pc:picChg chg="mod">
          <ac:chgData name="Nithin Ravula" userId="253a4ed205e5cc02" providerId="Windows Live" clId="Web-{955D9B4C-32EC-4D23-83C6-23AE5A77A6F3}" dt="2022-11-07T16:27:54.566" v="19" actId="1076"/>
          <ac:picMkLst>
            <pc:docMk/>
            <pc:sldMk cId="1570491991" sldId="270"/>
            <ac:picMk id="1027" creationId="{00000000-0000-0000-0000-000000000000}"/>
          </ac:picMkLst>
        </pc:picChg>
      </pc:sldChg>
      <pc:sldChg chg="modSp">
        <pc:chgData name="Nithin Ravula" userId="253a4ed205e5cc02" providerId="Windows Live" clId="Web-{955D9B4C-32EC-4D23-83C6-23AE5A77A6F3}" dt="2022-11-07T16:37:32.731" v="60" actId="20577"/>
        <pc:sldMkLst>
          <pc:docMk/>
          <pc:sldMk cId="0" sldId="272"/>
        </pc:sldMkLst>
        <pc:spChg chg="mod">
          <ac:chgData name="Nithin Ravula" userId="253a4ed205e5cc02" providerId="Windows Live" clId="Web-{955D9B4C-32EC-4D23-83C6-23AE5A77A6F3}" dt="2022-11-07T16:37:32.731" v="60" actId="20577"/>
          <ac:spMkLst>
            <pc:docMk/>
            <pc:sldMk cId="0" sldId="272"/>
            <ac:spMk id="5" creationId="{00000000-0000-0000-0000-000000000000}"/>
          </ac:spMkLst>
        </pc:spChg>
      </pc:sldChg>
      <pc:sldChg chg="modSp">
        <pc:chgData name="Nithin Ravula" userId="253a4ed205e5cc02" providerId="Windows Live" clId="Web-{955D9B4C-32EC-4D23-83C6-23AE5A77A6F3}" dt="2022-11-07T17:06:29.808" v="66" actId="14100"/>
        <pc:sldMkLst>
          <pc:docMk/>
          <pc:sldMk cId="2942846630" sldId="273"/>
        </pc:sldMkLst>
        <pc:spChg chg="mod">
          <ac:chgData name="Nithin Ravula" userId="253a4ed205e5cc02" providerId="Windows Live" clId="Web-{955D9B4C-32EC-4D23-83C6-23AE5A77A6F3}" dt="2022-11-07T17:06:29.808" v="66" actId="14100"/>
          <ac:spMkLst>
            <pc:docMk/>
            <pc:sldMk cId="2942846630" sldId="273"/>
            <ac:spMk id="3" creationId="{13747853-D7BF-E0F4-9CCB-E2FEADA23B3A}"/>
          </ac:spMkLst>
        </pc:spChg>
      </pc:sldChg>
      <pc:sldChg chg="new del">
        <pc:chgData name="Nithin Ravula" userId="253a4ed205e5cc02" providerId="Windows Live" clId="Web-{955D9B4C-32EC-4D23-83C6-23AE5A77A6F3}" dt="2022-11-07T17:09:40.024" v="90"/>
        <pc:sldMkLst>
          <pc:docMk/>
          <pc:sldMk cId="4260652593" sldId="279"/>
        </pc:sldMkLst>
      </pc:sldChg>
    </pc:docChg>
  </pc:docChgLst>
  <pc:docChgLst>
    <pc:chgData name="Nithin Ravula" userId="253a4ed205e5cc02" providerId="Windows Live" clId="Web-{25527CFA-D614-48DA-B0CC-DB44DB1AAC77}"/>
    <pc:docChg chg="addSld delSld modSld">
      <pc:chgData name="Nithin Ravula" userId="253a4ed205e5cc02" providerId="Windows Live" clId="Web-{25527CFA-D614-48DA-B0CC-DB44DB1AAC77}" dt="2022-11-08T03:43:47.189" v="363"/>
      <pc:docMkLst>
        <pc:docMk/>
      </pc:docMkLst>
      <pc:sldChg chg="modSp">
        <pc:chgData name="Nithin Ravula" userId="253a4ed205e5cc02" providerId="Windows Live" clId="Web-{25527CFA-D614-48DA-B0CC-DB44DB1AAC77}" dt="2022-11-08T03:42:20.984" v="321" actId="1076"/>
        <pc:sldMkLst>
          <pc:docMk/>
          <pc:sldMk cId="1079064076" sldId="269"/>
        </pc:sldMkLst>
        <pc:spChg chg="mod">
          <ac:chgData name="Nithin Ravula" userId="253a4ed205e5cc02" providerId="Windows Live" clId="Web-{25527CFA-D614-48DA-B0CC-DB44DB1AAC77}" dt="2022-11-08T03:42:20.984" v="321" actId="1076"/>
          <ac:spMkLst>
            <pc:docMk/>
            <pc:sldMk cId="1079064076" sldId="269"/>
            <ac:spMk id="2" creationId="{00000000-0000-0000-0000-000000000000}"/>
          </ac:spMkLst>
        </pc:spChg>
      </pc:sldChg>
      <pc:sldChg chg="modSp">
        <pc:chgData name="Nithin Ravula" userId="253a4ed205e5cc02" providerId="Windows Live" clId="Web-{25527CFA-D614-48DA-B0CC-DB44DB1AAC77}" dt="2022-11-08T03:42:49.844" v="323" actId="14100"/>
        <pc:sldMkLst>
          <pc:docMk/>
          <pc:sldMk cId="0" sldId="271"/>
        </pc:sldMkLst>
        <pc:spChg chg="mod">
          <ac:chgData name="Nithin Ravula" userId="253a4ed205e5cc02" providerId="Windows Live" clId="Web-{25527CFA-D614-48DA-B0CC-DB44DB1AAC77}" dt="2022-11-08T03:42:11.765" v="319" actId="20577"/>
          <ac:spMkLst>
            <pc:docMk/>
            <pc:sldMk cId="0" sldId="271"/>
            <ac:spMk id="2" creationId="{00000000-0000-0000-0000-000000000000}"/>
          </ac:spMkLst>
        </pc:spChg>
        <pc:picChg chg="mod">
          <ac:chgData name="Nithin Ravula" userId="253a4ed205e5cc02" providerId="Windows Live" clId="Web-{25527CFA-D614-48DA-B0CC-DB44DB1AAC77}" dt="2022-11-08T03:42:49.844" v="323" actId="14100"/>
          <ac:picMkLst>
            <pc:docMk/>
            <pc:sldMk cId="0" sldId="271"/>
            <ac:picMk id="5" creationId="{5FE7536A-5BC4-A0AF-9818-95C868257DC6}"/>
          </ac:picMkLst>
        </pc:picChg>
      </pc:sldChg>
      <pc:sldChg chg="modSp">
        <pc:chgData name="Nithin Ravula" userId="253a4ed205e5cc02" providerId="Windows Live" clId="Web-{25527CFA-D614-48DA-B0CC-DB44DB1AAC77}" dt="2022-11-08T03:43:47.189" v="363"/>
        <pc:sldMkLst>
          <pc:docMk/>
          <pc:sldMk cId="3842152452" sldId="275"/>
        </pc:sldMkLst>
        <pc:spChg chg="mod">
          <ac:chgData name="Nithin Ravula" userId="253a4ed205e5cc02" providerId="Windows Live" clId="Web-{25527CFA-D614-48DA-B0CC-DB44DB1AAC77}" dt="2022-11-08T03:39:39.715" v="304" actId="1076"/>
          <ac:spMkLst>
            <pc:docMk/>
            <pc:sldMk cId="3842152452" sldId="275"/>
            <ac:spMk id="6" creationId="{7B926337-E665-976D-60F4-16307A1F53AE}"/>
          </ac:spMkLst>
        </pc:spChg>
        <pc:graphicFrameChg chg="mod modGraphic">
          <ac:chgData name="Nithin Ravula" userId="253a4ed205e5cc02" providerId="Windows Live" clId="Web-{25527CFA-D614-48DA-B0CC-DB44DB1AAC77}" dt="2022-11-08T03:43:47.189" v="363"/>
          <ac:graphicFrameMkLst>
            <pc:docMk/>
            <pc:sldMk cId="3842152452" sldId="275"/>
            <ac:graphicFrameMk id="3" creationId="{FBE1F3B4-397C-A184-9982-91208FF8ACE9}"/>
          </ac:graphicFrameMkLst>
        </pc:graphicFrameChg>
      </pc:sldChg>
      <pc:sldChg chg="new del">
        <pc:chgData name="Nithin Ravula" userId="253a4ed205e5cc02" providerId="Windows Live" clId="Web-{25527CFA-D614-48DA-B0CC-DB44DB1AAC77}" dt="2022-11-08T03:41:13.514" v="314"/>
        <pc:sldMkLst>
          <pc:docMk/>
          <pc:sldMk cId="2568804809" sldId="279"/>
        </pc:sldMkLst>
      </pc:sldChg>
    </pc:docChg>
  </pc:docChgLst>
  <pc:docChgLst>
    <pc:chgData name="Nithin Ravula" userId="253a4ed205e5cc02" providerId="Windows Live" clId="Web-{10C69A93-0955-4397-91C6-64945B377026}"/>
    <pc:docChg chg="modSld">
      <pc:chgData name="Nithin Ravula" userId="253a4ed205e5cc02" providerId="Windows Live" clId="Web-{10C69A93-0955-4397-91C6-64945B377026}" dt="2022-11-06T10:46:05.779" v="3"/>
      <pc:docMkLst>
        <pc:docMk/>
      </pc:docMkLst>
      <pc:sldChg chg="addSp delSp modSp">
        <pc:chgData name="Nithin Ravula" userId="253a4ed205e5cc02" providerId="Windows Live" clId="Web-{10C69A93-0955-4397-91C6-64945B377026}" dt="2022-11-06T10:46:05.779" v="3"/>
        <pc:sldMkLst>
          <pc:docMk/>
          <pc:sldMk cId="1095988988" sldId="268"/>
        </pc:sldMkLst>
        <pc:spChg chg="add del mod">
          <ac:chgData name="Nithin Ravula" userId="253a4ed205e5cc02" providerId="Windows Live" clId="Web-{10C69A93-0955-4397-91C6-64945B377026}" dt="2022-11-06T10:46:05.779" v="3"/>
          <ac:spMkLst>
            <pc:docMk/>
            <pc:sldMk cId="1095988988" sldId="268"/>
            <ac:spMk id="2" creationId="{40D58EE4-64F7-ED7A-CFE3-1EBCB868A47C}"/>
          </ac:spMkLst>
        </pc:spChg>
        <pc:grpChg chg="del">
          <ac:chgData name="Nithin Ravula" userId="253a4ed205e5cc02" providerId="Windows Live" clId="Web-{10C69A93-0955-4397-91C6-64945B377026}" dt="2022-11-06T10:45:42.638" v="0"/>
          <ac:grpSpMkLst>
            <pc:docMk/>
            <pc:sldMk cId="1095988988" sldId="268"/>
            <ac:grpSpMk id="12" creationId="{8CC7D932-FEB0-1CF3-AE17-BAAD24AC5F2D}"/>
          </ac:grpSpMkLst>
        </pc:grpChg>
      </pc:sldChg>
    </pc:docChg>
  </pc:docChgLst>
  <pc:docChgLst>
    <pc:chgData name="Yaswanth Peyyala" userId="751ca12380d6b51a" providerId="LiveId" clId="{93E03E45-1DF5-4175-A943-1C5433629DF6}"/>
    <pc:docChg chg="undo custSel addSld delSld modSld">
      <pc:chgData name="Yaswanth Peyyala" userId="751ca12380d6b51a" providerId="LiveId" clId="{93E03E45-1DF5-4175-A943-1C5433629DF6}" dt="2023-04-08T10:05:30.358" v="495" actId="20577"/>
      <pc:docMkLst>
        <pc:docMk/>
      </pc:docMkLst>
      <pc:sldChg chg="modSp mod">
        <pc:chgData name="Yaswanth Peyyala" userId="751ca12380d6b51a" providerId="LiveId" clId="{93E03E45-1DF5-4175-A943-1C5433629DF6}" dt="2023-04-08T09:49:35.653" v="329" actId="1076"/>
        <pc:sldMkLst>
          <pc:docMk/>
          <pc:sldMk cId="4204388259" sldId="266"/>
        </pc:sldMkLst>
        <pc:spChg chg="mod">
          <ac:chgData name="Yaswanth Peyyala" userId="751ca12380d6b51a" providerId="LiveId" clId="{93E03E45-1DF5-4175-A943-1C5433629DF6}" dt="2023-04-08T09:28:13.644" v="124" actId="14100"/>
          <ac:spMkLst>
            <pc:docMk/>
            <pc:sldMk cId="4204388259" sldId="266"/>
            <ac:spMk id="2" creationId="{3B595005-A745-9699-6437-01E7A897D684}"/>
          </ac:spMkLst>
        </pc:spChg>
        <pc:spChg chg="mod">
          <ac:chgData name="Yaswanth Peyyala" userId="751ca12380d6b51a" providerId="LiveId" clId="{93E03E45-1DF5-4175-A943-1C5433629DF6}" dt="2023-04-08T09:49:35.653" v="329" actId="1076"/>
          <ac:spMkLst>
            <pc:docMk/>
            <pc:sldMk cId="4204388259" sldId="266"/>
            <ac:spMk id="3" creationId="{8620A4F0-486B-4D8B-A65C-C44F999F2038}"/>
          </ac:spMkLst>
        </pc:spChg>
      </pc:sldChg>
      <pc:sldChg chg="modSp mod">
        <pc:chgData name="Yaswanth Peyyala" userId="751ca12380d6b51a" providerId="LiveId" clId="{93E03E45-1DF5-4175-A943-1C5433629DF6}" dt="2023-04-08T09:28:06.176" v="122" actId="113"/>
        <pc:sldMkLst>
          <pc:docMk/>
          <pc:sldMk cId="1489011328" sldId="267"/>
        </pc:sldMkLst>
        <pc:spChg chg="mod">
          <ac:chgData name="Yaswanth Peyyala" userId="751ca12380d6b51a" providerId="LiveId" clId="{93E03E45-1DF5-4175-A943-1C5433629DF6}" dt="2023-04-08T09:28:06.176" v="122" actId="113"/>
          <ac:spMkLst>
            <pc:docMk/>
            <pc:sldMk cId="1489011328" sldId="267"/>
            <ac:spMk id="2" creationId="{69E1F629-8900-AC1C-2BE2-3E3AB11157C7}"/>
          </ac:spMkLst>
        </pc:spChg>
        <pc:spChg chg="mod">
          <ac:chgData name="Yaswanth Peyyala" userId="751ca12380d6b51a" providerId="LiveId" clId="{93E03E45-1DF5-4175-A943-1C5433629DF6}" dt="2023-04-08T09:27:45.750" v="121" actId="1076"/>
          <ac:spMkLst>
            <pc:docMk/>
            <pc:sldMk cId="1489011328" sldId="267"/>
            <ac:spMk id="5" creationId="{EBEA94C7-CD04-6C2F-C9A4-79922F1F0A5F}"/>
          </ac:spMkLst>
        </pc:spChg>
      </pc:sldChg>
      <pc:sldChg chg="addSp delSp modSp mod">
        <pc:chgData name="Yaswanth Peyyala" userId="751ca12380d6b51a" providerId="LiveId" clId="{93E03E45-1DF5-4175-A943-1C5433629DF6}" dt="2023-04-08T09:52:21.821" v="333"/>
        <pc:sldMkLst>
          <pc:docMk/>
          <pc:sldMk cId="1095988988" sldId="268"/>
        </pc:sldMkLst>
        <pc:spChg chg="mod">
          <ac:chgData name="Yaswanth Peyyala" userId="751ca12380d6b51a" providerId="LiveId" clId="{93E03E45-1DF5-4175-A943-1C5433629DF6}" dt="2023-04-08T09:29:18.897" v="140" actId="113"/>
          <ac:spMkLst>
            <pc:docMk/>
            <pc:sldMk cId="1095988988" sldId="268"/>
            <ac:spMk id="5" creationId="{5E23F19E-93FE-2F50-F87F-C3C3A16C3165}"/>
          </ac:spMkLst>
        </pc:spChg>
        <pc:graphicFrameChg chg="add mod">
          <ac:chgData name="Yaswanth Peyyala" userId="751ca12380d6b51a" providerId="LiveId" clId="{93E03E45-1DF5-4175-A943-1C5433629DF6}" dt="2023-04-08T09:52:21.821" v="333"/>
          <ac:graphicFrameMkLst>
            <pc:docMk/>
            <pc:sldMk cId="1095988988" sldId="268"/>
            <ac:graphicFrameMk id="2" creationId="{34545816-17A0-8232-C33A-CA1D83A8F20C}"/>
          </ac:graphicFrameMkLst>
        </pc:graphicFrameChg>
        <pc:graphicFrameChg chg="del mod">
          <ac:chgData name="Yaswanth Peyyala" userId="751ca12380d6b51a" providerId="LiveId" clId="{93E03E45-1DF5-4175-A943-1C5433629DF6}" dt="2023-04-04T04:49:56.019" v="1" actId="478"/>
          <ac:graphicFrameMkLst>
            <pc:docMk/>
            <pc:sldMk cId="1095988988" sldId="268"/>
            <ac:graphicFrameMk id="4" creationId="{E917B88C-3E0C-8376-565A-D54304B82C52}"/>
          </ac:graphicFrameMkLst>
        </pc:graphicFrameChg>
      </pc:sldChg>
      <pc:sldChg chg="modSp mod">
        <pc:chgData name="Yaswanth Peyyala" userId="751ca12380d6b51a" providerId="LiveId" clId="{93E03E45-1DF5-4175-A943-1C5433629DF6}" dt="2023-04-08T09:28:48.527" v="135" actId="113"/>
        <pc:sldMkLst>
          <pc:docMk/>
          <pc:sldMk cId="1079064076" sldId="269"/>
        </pc:sldMkLst>
        <pc:spChg chg="mod">
          <ac:chgData name="Yaswanth Peyyala" userId="751ca12380d6b51a" providerId="LiveId" clId="{93E03E45-1DF5-4175-A943-1C5433629DF6}" dt="2023-04-08T09:28:48.527" v="135" actId="113"/>
          <ac:spMkLst>
            <pc:docMk/>
            <pc:sldMk cId="1079064076" sldId="269"/>
            <ac:spMk id="2" creationId="{00000000-0000-0000-0000-000000000000}"/>
          </ac:spMkLst>
        </pc:spChg>
        <pc:picChg chg="mod">
          <ac:chgData name="Yaswanth Peyyala" userId="751ca12380d6b51a" providerId="LiveId" clId="{93E03E45-1DF5-4175-A943-1C5433629DF6}" dt="2023-04-08T09:21:45.742" v="54" actId="1076"/>
          <ac:picMkLst>
            <pc:docMk/>
            <pc:sldMk cId="1079064076" sldId="269"/>
            <ac:picMk id="4" creationId="{F2CAAC44-0623-63A7-0A93-A549694A4D7B}"/>
          </ac:picMkLst>
        </pc:picChg>
      </pc:sldChg>
      <pc:sldChg chg="delSp modSp mod chgLayout">
        <pc:chgData name="Yaswanth Peyyala" userId="751ca12380d6b51a" providerId="LiveId" clId="{93E03E45-1DF5-4175-A943-1C5433629DF6}" dt="2023-04-08T09:35:43.737" v="181" actId="700"/>
        <pc:sldMkLst>
          <pc:docMk/>
          <pc:sldMk cId="1570491991" sldId="270"/>
        </pc:sldMkLst>
        <pc:spChg chg="del">
          <ac:chgData name="Yaswanth Peyyala" userId="751ca12380d6b51a" providerId="LiveId" clId="{93E03E45-1DF5-4175-A943-1C5433629DF6}" dt="2023-04-04T06:13:10.461" v="18" actId="478"/>
          <ac:spMkLst>
            <pc:docMk/>
            <pc:sldMk cId="1570491991" sldId="270"/>
            <ac:spMk id="7" creationId="{B68E14D3-FFE3-19CB-7B0B-915D0034F575}"/>
          </ac:spMkLst>
        </pc:spChg>
        <pc:spChg chg="del">
          <ac:chgData name="Yaswanth Peyyala" userId="751ca12380d6b51a" providerId="LiveId" clId="{93E03E45-1DF5-4175-A943-1C5433629DF6}" dt="2023-04-04T06:13:15.089" v="20" actId="478"/>
          <ac:spMkLst>
            <pc:docMk/>
            <pc:sldMk cId="1570491991" sldId="270"/>
            <ac:spMk id="11" creationId="{9A412C8F-4D44-E76B-2578-DBB18450E851}"/>
          </ac:spMkLst>
        </pc:spChg>
        <pc:spChg chg="del mod">
          <ac:chgData name="Yaswanth Peyyala" userId="751ca12380d6b51a" providerId="LiveId" clId="{93E03E45-1DF5-4175-A943-1C5433629DF6}" dt="2023-04-04T06:13:02.084" v="16" actId="478"/>
          <ac:spMkLst>
            <pc:docMk/>
            <pc:sldMk cId="1570491991" sldId="270"/>
            <ac:spMk id="16" creationId="{C0189690-7756-067D-6925-0CC721568E51}"/>
          </ac:spMkLst>
        </pc:spChg>
        <pc:spChg chg="mod">
          <ac:chgData name="Yaswanth Peyyala" userId="751ca12380d6b51a" providerId="LiveId" clId="{93E03E45-1DF5-4175-A943-1C5433629DF6}" dt="2023-04-04T06:13:28.065" v="26" actId="1076"/>
          <ac:spMkLst>
            <pc:docMk/>
            <pc:sldMk cId="1570491991" sldId="270"/>
            <ac:spMk id="20" creationId="{4BCE5753-3BB9-3390-A5DC-C286FC2C639F}"/>
          </ac:spMkLst>
        </pc:spChg>
        <pc:spChg chg="mod">
          <ac:chgData name="Yaswanth Peyyala" userId="751ca12380d6b51a" providerId="LiveId" clId="{93E03E45-1DF5-4175-A943-1C5433629DF6}" dt="2023-04-04T06:13:21.574" v="22" actId="1076"/>
          <ac:spMkLst>
            <pc:docMk/>
            <pc:sldMk cId="1570491991" sldId="270"/>
            <ac:spMk id="22" creationId="{727A64D0-9D8F-6254-5791-7A8585D67BF4}"/>
          </ac:spMkLst>
        </pc:spChg>
        <pc:picChg chg="del">
          <ac:chgData name="Yaswanth Peyyala" userId="751ca12380d6b51a" providerId="LiveId" clId="{93E03E45-1DF5-4175-A943-1C5433629DF6}" dt="2023-04-04T06:13:11.890" v="19" actId="478"/>
          <ac:picMkLst>
            <pc:docMk/>
            <pc:sldMk cId="1570491991" sldId="270"/>
            <ac:picMk id="2" creationId="{DE4F1339-67AF-0B4C-A926-FFB4C524AFCF}"/>
          </ac:picMkLst>
        </pc:picChg>
        <pc:picChg chg="del">
          <ac:chgData name="Yaswanth Peyyala" userId="751ca12380d6b51a" providerId="LiveId" clId="{93E03E45-1DF5-4175-A943-1C5433629DF6}" dt="2023-04-04T06:13:06.744" v="17" actId="478"/>
          <ac:picMkLst>
            <pc:docMk/>
            <pc:sldMk cId="1570491991" sldId="270"/>
            <ac:picMk id="3" creationId="{1F4E9FA9-82A1-F160-7708-37B03F528E9E}"/>
          </ac:picMkLst>
        </pc:picChg>
        <pc:picChg chg="mod">
          <ac:chgData name="Yaswanth Peyyala" userId="751ca12380d6b51a" providerId="LiveId" clId="{93E03E45-1DF5-4175-A943-1C5433629DF6}" dt="2023-04-04T06:13:24.391" v="24" actId="1076"/>
          <ac:picMkLst>
            <pc:docMk/>
            <pc:sldMk cId="1570491991" sldId="270"/>
            <ac:picMk id="15" creationId="{556A9733-ADCD-3726-D84C-F204A23C417B}"/>
          </ac:picMkLst>
        </pc:picChg>
        <pc:picChg chg="del mod">
          <ac:chgData name="Yaswanth Peyyala" userId="751ca12380d6b51a" providerId="LiveId" clId="{93E03E45-1DF5-4175-A943-1C5433629DF6}" dt="2023-04-04T06:12:57.538" v="14" actId="478"/>
          <ac:picMkLst>
            <pc:docMk/>
            <pc:sldMk cId="1570491991" sldId="270"/>
            <ac:picMk id="17" creationId="{EB8332F9-302E-84B7-C670-89A201D70C0E}"/>
          </ac:picMkLst>
        </pc:picChg>
        <pc:picChg chg="mod">
          <ac:chgData name="Yaswanth Peyyala" userId="751ca12380d6b51a" providerId="LiveId" clId="{93E03E45-1DF5-4175-A943-1C5433629DF6}" dt="2023-04-04T06:13:18.428" v="21" actId="1076"/>
          <ac:picMkLst>
            <pc:docMk/>
            <pc:sldMk cId="1570491991" sldId="270"/>
            <ac:picMk id="21" creationId="{73EE8B00-7551-2F13-BB4A-3D5CC057F75D}"/>
          </ac:picMkLst>
        </pc:picChg>
      </pc:sldChg>
      <pc:sldChg chg="modSp mod">
        <pc:chgData name="Yaswanth Peyyala" userId="751ca12380d6b51a" providerId="LiveId" clId="{93E03E45-1DF5-4175-A943-1C5433629DF6}" dt="2023-04-08T09:31:59.604" v="155"/>
        <pc:sldMkLst>
          <pc:docMk/>
          <pc:sldMk cId="0" sldId="271"/>
        </pc:sldMkLst>
        <pc:spChg chg="mod">
          <ac:chgData name="Yaswanth Peyyala" userId="751ca12380d6b51a" providerId="LiveId" clId="{93E03E45-1DF5-4175-A943-1C5433629DF6}" dt="2023-04-08T09:31:59.604" v="155"/>
          <ac:spMkLst>
            <pc:docMk/>
            <pc:sldMk cId="0" sldId="271"/>
            <ac:spMk id="2" creationId="{00000000-0000-0000-0000-000000000000}"/>
          </ac:spMkLst>
        </pc:spChg>
        <pc:picChg chg="mod">
          <ac:chgData name="Yaswanth Peyyala" userId="751ca12380d6b51a" providerId="LiveId" clId="{93E03E45-1DF5-4175-A943-1C5433629DF6}" dt="2023-04-08T09:18:12.304" v="48" actId="1076"/>
          <ac:picMkLst>
            <pc:docMk/>
            <pc:sldMk cId="0" sldId="271"/>
            <ac:picMk id="5" creationId="{5FE7536A-5BC4-A0AF-9818-95C868257DC6}"/>
          </ac:picMkLst>
        </pc:picChg>
      </pc:sldChg>
      <pc:sldChg chg="modSp mod">
        <pc:chgData name="Yaswanth Peyyala" userId="751ca12380d6b51a" providerId="LiveId" clId="{93E03E45-1DF5-4175-A943-1C5433629DF6}" dt="2023-04-08T09:28:19.543" v="125" actId="113"/>
        <pc:sldMkLst>
          <pc:docMk/>
          <pc:sldMk cId="0" sldId="272"/>
        </pc:sldMkLst>
        <pc:spChg chg="mod">
          <ac:chgData name="Yaswanth Peyyala" userId="751ca12380d6b51a" providerId="LiveId" clId="{93E03E45-1DF5-4175-A943-1C5433629DF6}" dt="2023-04-08T09:28:19.543" v="125" actId="113"/>
          <ac:spMkLst>
            <pc:docMk/>
            <pc:sldMk cId="0" sldId="272"/>
            <ac:spMk id="2" creationId="{00000000-0000-0000-0000-000000000000}"/>
          </ac:spMkLst>
        </pc:spChg>
      </pc:sldChg>
      <pc:sldChg chg="addSp modSp mod modAnim">
        <pc:chgData name="Yaswanth Peyyala" userId="751ca12380d6b51a" providerId="LiveId" clId="{93E03E45-1DF5-4175-A943-1C5433629DF6}" dt="2023-04-08T10:04:00.423" v="494" actId="12"/>
        <pc:sldMkLst>
          <pc:docMk/>
          <pc:sldMk cId="2942846630" sldId="273"/>
        </pc:sldMkLst>
        <pc:spChg chg="mod">
          <ac:chgData name="Yaswanth Peyyala" userId="751ca12380d6b51a" providerId="LiveId" clId="{93E03E45-1DF5-4175-A943-1C5433629DF6}" dt="2023-04-08T09:30:18.091" v="146" actId="113"/>
          <ac:spMkLst>
            <pc:docMk/>
            <pc:sldMk cId="2942846630" sldId="273"/>
            <ac:spMk id="2" creationId="{7EA8BA58-FAF7-A28E-A8F8-1E773781387E}"/>
          </ac:spMkLst>
        </pc:spChg>
        <pc:spChg chg="mod">
          <ac:chgData name="Yaswanth Peyyala" userId="751ca12380d6b51a" providerId="LiveId" clId="{93E03E45-1DF5-4175-A943-1C5433629DF6}" dt="2023-04-08T10:04:00.423" v="494" actId="12"/>
          <ac:spMkLst>
            <pc:docMk/>
            <pc:sldMk cId="2942846630" sldId="273"/>
            <ac:spMk id="3" creationId="{13747853-D7BF-E0F4-9CCB-E2FEADA23B3A}"/>
          </ac:spMkLst>
        </pc:spChg>
        <pc:spChg chg="add mod">
          <ac:chgData name="Yaswanth Peyyala" userId="751ca12380d6b51a" providerId="LiveId" clId="{93E03E45-1DF5-4175-A943-1C5433629DF6}" dt="2023-04-08T09:47:58.516" v="328" actId="1076"/>
          <ac:spMkLst>
            <pc:docMk/>
            <pc:sldMk cId="2942846630" sldId="273"/>
            <ac:spMk id="5" creationId="{754B61EC-A835-457F-2CEB-F9E9798A6C81}"/>
          </ac:spMkLst>
        </pc:spChg>
        <pc:picChg chg="add mod">
          <ac:chgData name="Yaswanth Peyyala" userId="751ca12380d6b51a" providerId="LiveId" clId="{93E03E45-1DF5-4175-A943-1C5433629DF6}" dt="2023-04-08T09:47:35.796" v="310" actId="1076"/>
          <ac:picMkLst>
            <pc:docMk/>
            <pc:sldMk cId="2942846630" sldId="273"/>
            <ac:picMk id="4" creationId="{6F26070D-C078-8742-E4E8-C235016C4C64}"/>
          </ac:picMkLst>
        </pc:picChg>
      </pc:sldChg>
      <pc:sldChg chg="modSp mod">
        <pc:chgData name="Yaswanth Peyyala" userId="751ca12380d6b51a" providerId="LiveId" clId="{93E03E45-1DF5-4175-A943-1C5433629DF6}" dt="2023-04-08T09:30:44.806" v="150" actId="1076"/>
        <pc:sldMkLst>
          <pc:docMk/>
          <pc:sldMk cId="271522556" sldId="274"/>
        </pc:sldMkLst>
        <pc:spChg chg="mod">
          <ac:chgData name="Yaswanth Peyyala" userId="751ca12380d6b51a" providerId="LiveId" clId="{93E03E45-1DF5-4175-A943-1C5433629DF6}" dt="2023-04-08T09:30:37.734" v="148" actId="1076"/>
          <ac:spMkLst>
            <pc:docMk/>
            <pc:sldMk cId="271522556" sldId="274"/>
            <ac:spMk id="2" creationId="{CEB856B9-AF1D-0243-CBE4-75F3948A538D}"/>
          </ac:spMkLst>
        </pc:spChg>
        <pc:spChg chg="mod">
          <ac:chgData name="Yaswanth Peyyala" userId="751ca12380d6b51a" providerId="LiveId" clId="{93E03E45-1DF5-4175-A943-1C5433629DF6}" dt="2023-04-08T09:30:44.806" v="150" actId="1076"/>
          <ac:spMkLst>
            <pc:docMk/>
            <pc:sldMk cId="271522556" sldId="274"/>
            <ac:spMk id="4" creationId="{93536FE6-F20E-EEEE-E914-7DC7E9B43D1F}"/>
          </ac:spMkLst>
        </pc:spChg>
      </pc:sldChg>
      <pc:sldChg chg="modSp mod">
        <pc:chgData name="Yaswanth Peyyala" userId="751ca12380d6b51a" providerId="LiveId" clId="{93E03E45-1DF5-4175-A943-1C5433629DF6}" dt="2023-04-08T09:49:54.463" v="330" actId="1076"/>
        <pc:sldMkLst>
          <pc:docMk/>
          <pc:sldMk cId="3842152452" sldId="275"/>
        </pc:sldMkLst>
        <pc:spChg chg="mod">
          <ac:chgData name="Yaswanth Peyyala" userId="751ca12380d6b51a" providerId="LiveId" clId="{93E03E45-1DF5-4175-A943-1C5433629DF6}" dt="2023-04-08T09:28:27.286" v="127" actId="113"/>
          <ac:spMkLst>
            <pc:docMk/>
            <pc:sldMk cId="3842152452" sldId="275"/>
            <ac:spMk id="6" creationId="{7B926337-E665-976D-60F4-16307A1F53AE}"/>
          </ac:spMkLst>
        </pc:spChg>
        <pc:graphicFrameChg chg="mod">
          <ac:chgData name="Yaswanth Peyyala" userId="751ca12380d6b51a" providerId="LiveId" clId="{93E03E45-1DF5-4175-A943-1C5433629DF6}" dt="2023-04-08T09:49:54.463" v="330" actId="1076"/>
          <ac:graphicFrameMkLst>
            <pc:docMk/>
            <pc:sldMk cId="3842152452" sldId="275"/>
            <ac:graphicFrameMk id="3" creationId="{FBE1F3B4-397C-A184-9982-91208FF8ACE9}"/>
          </ac:graphicFrameMkLst>
        </pc:graphicFrameChg>
      </pc:sldChg>
      <pc:sldChg chg="modSp mod">
        <pc:chgData name="Yaswanth Peyyala" userId="751ca12380d6b51a" providerId="LiveId" clId="{93E03E45-1DF5-4175-A943-1C5433629DF6}" dt="2023-04-08T09:50:12.037" v="331" actId="1076"/>
        <pc:sldMkLst>
          <pc:docMk/>
          <pc:sldMk cId="995634285" sldId="276"/>
        </pc:sldMkLst>
        <pc:spChg chg="mod">
          <ac:chgData name="Yaswanth Peyyala" userId="751ca12380d6b51a" providerId="LiveId" clId="{93E03E45-1DF5-4175-A943-1C5433629DF6}" dt="2023-04-08T09:29:26.310" v="141" actId="113"/>
          <ac:spMkLst>
            <pc:docMk/>
            <pc:sldMk cId="995634285" sldId="276"/>
            <ac:spMk id="4" creationId="{969D7837-84A9-1569-96DC-9BBC157CB9C3}"/>
          </ac:spMkLst>
        </pc:spChg>
        <pc:spChg chg="mod">
          <ac:chgData name="Yaswanth Peyyala" userId="751ca12380d6b51a" providerId="LiveId" clId="{93E03E45-1DF5-4175-A943-1C5433629DF6}" dt="2023-04-08T09:50:12.037" v="331" actId="1076"/>
          <ac:spMkLst>
            <pc:docMk/>
            <pc:sldMk cId="995634285" sldId="276"/>
            <ac:spMk id="6" creationId="{FC4C744F-B211-62BA-9FFE-5B29EF811FB5}"/>
          </ac:spMkLst>
        </pc:spChg>
        <pc:graphicFrameChg chg="mod">
          <ac:chgData name="Yaswanth Peyyala" userId="751ca12380d6b51a" providerId="LiveId" clId="{93E03E45-1DF5-4175-A943-1C5433629DF6}" dt="2023-04-08T09:24:05.702" v="76" actId="1076"/>
          <ac:graphicFrameMkLst>
            <pc:docMk/>
            <pc:sldMk cId="995634285" sldId="276"/>
            <ac:graphicFrameMk id="2" creationId="{8A85BF52-9A98-7393-A4D9-82588C4C628C}"/>
          </ac:graphicFrameMkLst>
        </pc:graphicFrameChg>
      </pc:sldChg>
      <pc:sldChg chg="modSp mod">
        <pc:chgData name="Yaswanth Peyyala" userId="751ca12380d6b51a" providerId="LiveId" clId="{93E03E45-1DF5-4175-A943-1C5433629DF6}" dt="2023-04-08T09:31:33.976" v="153" actId="1076"/>
        <pc:sldMkLst>
          <pc:docMk/>
          <pc:sldMk cId="2467270764" sldId="277"/>
        </pc:sldMkLst>
        <pc:spChg chg="mod">
          <ac:chgData name="Yaswanth Peyyala" userId="751ca12380d6b51a" providerId="LiveId" clId="{93E03E45-1DF5-4175-A943-1C5433629DF6}" dt="2023-04-08T09:29:34.638" v="143" actId="14100"/>
          <ac:spMkLst>
            <pc:docMk/>
            <pc:sldMk cId="2467270764" sldId="277"/>
            <ac:spMk id="2" creationId="{F4142F6F-E543-C4FB-70A3-CFD7A95743D9}"/>
          </ac:spMkLst>
        </pc:spChg>
        <pc:spChg chg="mod">
          <ac:chgData name="Yaswanth Peyyala" userId="751ca12380d6b51a" providerId="LiveId" clId="{93E03E45-1DF5-4175-A943-1C5433629DF6}" dt="2023-04-08T09:31:33.976" v="153" actId="1076"/>
          <ac:spMkLst>
            <pc:docMk/>
            <pc:sldMk cId="2467270764" sldId="277"/>
            <ac:spMk id="4" creationId="{4431E835-2242-4EBD-38E7-063BFDC66727}"/>
          </ac:spMkLst>
        </pc:spChg>
        <pc:graphicFrameChg chg="mod">
          <ac:chgData name="Yaswanth Peyyala" userId="751ca12380d6b51a" providerId="LiveId" clId="{93E03E45-1DF5-4175-A943-1C5433629DF6}" dt="2023-04-08T09:24:00.651" v="75" actId="1076"/>
          <ac:graphicFrameMkLst>
            <pc:docMk/>
            <pc:sldMk cId="2467270764" sldId="277"/>
            <ac:graphicFrameMk id="6" creationId="{D67A473F-90EF-541A-E576-E6F1F81557A5}"/>
          </ac:graphicFrameMkLst>
        </pc:graphicFrameChg>
      </pc:sldChg>
      <pc:sldChg chg="delSp modSp del mod">
        <pc:chgData name="Yaswanth Peyyala" userId="751ca12380d6b51a" providerId="LiveId" clId="{93E03E45-1DF5-4175-A943-1C5433629DF6}" dt="2023-04-08T09:24:21.938" v="80" actId="2696"/>
        <pc:sldMkLst>
          <pc:docMk/>
          <pc:sldMk cId="2849543891" sldId="278"/>
        </pc:sldMkLst>
        <pc:spChg chg="del mod">
          <ac:chgData name="Yaswanth Peyyala" userId="751ca12380d6b51a" providerId="LiveId" clId="{93E03E45-1DF5-4175-A943-1C5433629DF6}" dt="2023-04-08T09:24:15.149" v="78" actId="478"/>
          <ac:spMkLst>
            <pc:docMk/>
            <pc:sldMk cId="2849543891" sldId="278"/>
            <ac:spMk id="3" creationId="{82F55398-F2E6-85B5-CA50-8DBD3A12D446}"/>
          </ac:spMkLst>
        </pc:spChg>
        <pc:graphicFrameChg chg="del">
          <ac:chgData name="Yaswanth Peyyala" userId="751ca12380d6b51a" providerId="LiveId" clId="{93E03E45-1DF5-4175-A943-1C5433629DF6}" dt="2023-04-08T09:24:17.457" v="79" actId="478"/>
          <ac:graphicFrameMkLst>
            <pc:docMk/>
            <pc:sldMk cId="2849543891" sldId="278"/>
            <ac:graphicFrameMk id="5" creationId="{7F2E242A-C9E4-A375-7928-84857C86CAA2}"/>
          </ac:graphicFrameMkLst>
        </pc:graphicFrameChg>
      </pc:sldChg>
      <pc:sldChg chg="modSp mod">
        <pc:chgData name="Yaswanth Peyyala" userId="751ca12380d6b51a" providerId="LiveId" clId="{93E03E45-1DF5-4175-A943-1C5433629DF6}" dt="2023-04-08T09:30:05.276" v="144" actId="113"/>
        <pc:sldMkLst>
          <pc:docMk/>
          <pc:sldMk cId="2181345326" sldId="281"/>
        </pc:sldMkLst>
        <pc:spChg chg="mod">
          <ac:chgData name="Yaswanth Peyyala" userId="751ca12380d6b51a" providerId="LiveId" clId="{93E03E45-1DF5-4175-A943-1C5433629DF6}" dt="2023-04-08T09:30:05.276" v="144" actId="113"/>
          <ac:spMkLst>
            <pc:docMk/>
            <pc:sldMk cId="2181345326" sldId="281"/>
            <ac:spMk id="5" creationId="{C4AB1D84-9A20-C7EC-FA04-ABC922B321B1}"/>
          </ac:spMkLst>
        </pc:spChg>
        <pc:graphicFrameChg chg="mod">
          <ac:chgData name="Yaswanth Peyyala" userId="751ca12380d6b51a" providerId="LiveId" clId="{93E03E45-1DF5-4175-A943-1C5433629DF6}" dt="2023-04-08T09:24:58.972" v="90" actId="1076"/>
          <ac:graphicFrameMkLst>
            <pc:docMk/>
            <pc:sldMk cId="2181345326" sldId="281"/>
            <ac:graphicFrameMk id="6" creationId="{D6EC0D58-4E91-B99F-3E8F-9A7EEDE64ED7}"/>
          </ac:graphicFrameMkLst>
        </pc:graphicFrameChg>
      </pc:sldChg>
      <pc:sldChg chg="modSp mod setBg">
        <pc:chgData name="Yaswanth Peyyala" userId="751ca12380d6b51a" providerId="LiveId" clId="{93E03E45-1DF5-4175-A943-1C5433629DF6}" dt="2023-04-08T09:53:34.262" v="335" actId="14100"/>
        <pc:sldMkLst>
          <pc:docMk/>
          <pc:sldMk cId="2949263620" sldId="282"/>
        </pc:sldMkLst>
        <pc:spChg chg="mod">
          <ac:chgData name="Yaswanth Peyyala" userId="751ca12380d6b51a" providerId="LiveId" clId="{93E03E45-1DF5-4175-A943-1C5433629DF6}" dt="2023-04-08T09:30:13.956" v="145" actId="113"/>
          <ac:spMkLst>
            <pc:docMk/>
            <pc:sldMk cId="2949263620" sldId="282"/>
            <ac:spMk id="2" creationId="{B5EC7ABB-2499-0BD5-19BE-23AC65D062E0}"/>
          </ac:spMkLst>
        </pc:spChg>
        <pc:graphicFrameChg chg="mod">
          <ac:chgData name="Yaswanth Peyyala" userId="751ca12380d6b51a" providerId="LiveId" clId="{93E03E45-1DF5-4175-A943-1C5433629DF6}" dt="2023-04-08T09:53:34.262" v="335" actId="14100"/>
          <ac:graphicFrameMkLst>
            <pc:docMk/>
            <pc:sldMk cId="2949263620" sldId="282"/>
            <ac:graphicFrameMk id="3" creationId="{ED3F7F28-63DC-D34C-DBCC-4E9E600E7770}"/>
          </ac:graphicFrameMkLst>
        </pc:graphicFrameChg>
      </pc:sldChg>
      <pc:sldChg chg="addSp modSp new mod">
        <pc:chgData name="Yaswanth Peyyala" userId="751ca12380d6b51a" providerId="LiveId" clId="{93E03E45-1DF5-4175-A943-1C5433629DF6}" dt="2023-04-08T10:05:30.358" v="495" actId="20577"/>
        <pc:sldMkLst>
          <pc:docMk/>
          <pc:sldMk cId="2940195375" sldId="283"/>
        </pc:sldMkLst>
        <pc:spChg chg="add mod">
          <ac:chgData name="Yaswanth Peyyala" userId="751ca12380d6b51a" providerId="LiveId" clId="{93E03E45-1DF5-4175-A943-1C5433629DF6}" dt="2023-04-08T10:01:08.117" v="353" actId="20577"/>
          <ac:spMkLst>
            <pc:docMk/>
            <pc:sldMk cId="2940195375" sldId="283"/>
            <ac:spMk id="2" creationId="{B9167EB8-7585-755C-90B9-EDF2A9969706}"/>
          </ac:spMkLst>
        </pc:spChg>
        <pc:spChg chg="add mod">
          <ac:chgData name="Yaswanth Peyyala" userId="751ca12380d6b51a" providerId="LiveId" clId="{93E03E45-1DF5-4175-A943-1C5433629DF6}" dt="2023-04-08T10:05:30.358" v="495" actId="20577"/>
          <ac:spMkLst>
            <pc:docMk/>
            <pc:sldMk cId="2940195375" sldId="283"/>
            <ac:spMk id="3" creationId="{7D1662C4-9472-AEDB-805E-1FBCA32F226C}"/>
          </ac:spMkLst>
        </pc:spChg>
      </pc:sldChg>
      <pc:sldChg chg="addSp modSp new del mod">
        <pc:chgData name="Yaswanth Peyyala" userId="751ca12380d6b51a" providerId="LiveId" clId="{93E03E45-1DF5-4175-A943-1C5433629DF6}" dt="2023-04-08T09:38:59.013" v="221" actId="2696"/>
        <pc:sldMkLst>
          <pc:docMk/>
          <pc:sldMk cId="1559161177" sldId="284"/>
        </pc:sldMkLst>
        <pc:spChg chg="add mod">
          <ac:chgData name="Yaswanth Peyyala" userId="751ca12380d6b51a" providerId="LiveId" clId="{93E03E45-1DF5-4175-A943-1C5433629DF6}" dt="2023-04-08T09:38:15.134" v="202" actId="108"/>
          <ac:spMkLst>
            <pc:docMk/>
            <pc:sldMk cId="1559161177" sldId="284"/>
            <ac:spMk id="2" creationId="{E81C2C8D-B2F3-4CA7-40C7-9999B8979601}"/>
          </ac:spMkLst>
        </pc:spChg>
        <pc:spChg chg="add mod">
          <ac:chgData name="Yaswanth Peyyala" userId="751ca12380d6b51a" providerId="LiveId" clId="{93E03E45-1DF5-4175-A943-1C5433629DF6}" dt="2023-04-08T09:38:45.793" v="220" actId="20577"/>
          <ac:spMkLst>
            <pc:docMk/>
            <pc:sldMk cId="1559161177" sldId="284"/>
            <ac:spMk id="3" creationId="{047FFAD7-7781-4562-88CA-11125851F481}"/>
          </ac:spMkLst>
        </pc:spChg>
      </pc:sldChg>
      <pc:sldChg chg="addSp delSp modSp new mod">
        <pc:chgData name="Yaswanth Peyyala" userId="751ca12380d6b51a" providerId="LiveId" clId="{93E03E45-1DF5-4175-A943-1C5433629DF6}" dt="2023-04-08T09:46:03.234" v="305" actId="1076"/>
        <pc:sldMkLst>
          <pc:docMk/>
          <pc:sldMk cId="2586496624" sldId="284"/>
        </pc:sldMkLst>
        <pc:spChg chg="add mod">
          <ac:chgData name="Yaswanth Peyyala" userId="751ca12380d6b51a" providerId="LiveId" clId="{93E03E45-1DF5-4175-A943-1C5433629DF6}" dt="2023-04-08T09:41:55.597" v="246" actId="20577"/>
          <ac:spMkLst>
            <pc:docMk/>
            <pc:sldMk cId="2586496624" sldId="284"/>
            <ac:spMk id="4" creationId="{8FE86DF6-BB9B-4C98-C78C-58C28B459812}"/>
          </ac:spMkLst>
        </pc:spChg>
        <pc:spChg chg="add mod">
          <ac:chgData name="Yaswanth Peyyala" userId="751ca12380d6b51a" providerId="LiveId" clId="{93E03E45-1DF5-4175-A943-1C5433629DF6}" dt="2023-04-08T09:45:26.413" v="290" actId="1076"/>
          <ac:spMkLst>
            <pc:docMk/>
            <pc:sldMk cId="2586496624" sldId="284"/>
            <ac:spMk id="9" creationId="{E5C4AE85-546D-8352-7015-D6778364F855}"/>
          </ac:spMkLst>
        </pc:spChg>
        <pc:spChg chg="add mod">
          <ac:chgData name="Yaswanth Peyyala" userId="751ca12380d6b51a" providerId="LiveId" clId="{93E03E45-1DF5-4175-A943-1C5433629DF6}" dt="2023-04-08T09:46:03.234" v="305" actId="1076"/>
          <ac:spMkLst>
            <pc:docMk/>
            <pc:sldMk cId="2586496624" sldId="284"/>
            <ac:spMk id="10" creationId="{BF94E15B-C973-EE82-A91F-2199B71007DE}"/>
          </ac:spMkLst>
        </pc:spChg>
        <pc:picChg chg="add del">
          <ac:chgData name="Yaswanth Peyyala" userId="751ca12380d6b51a" providerId="LiveId" clId="{93E03E45-1DF5-4175-A943-1C5433629DF6}" dt="2023-04-08T09:41:39.729" v="226" actId="22"/>
          <ac:picMkLst>
            <pc:docMk/>
            <pc:sldMk cId="2586496624" sldId="284"/>
            <ac:picMk id="3" creationId="{84B851D0-FC07-FD2A-484A-8D90B6772F6C}"/>
          </ac:picMkLst>
        </pc:picChg>
        <pc:picChg chg="add mod">
          <ac:chgData name="Yaswanth Peyyala" userId="751ca12380d6b51a" providerId="LiveId" clId="{93E03E45-1DF5-4175-A943-1C5433629DF6}" dt="2023-04-08T09:44:39.952" v="259" actId="1076"/>
          <ac:picMkLst>
            <pc:docMk/>
            <pc:sldMk cId="2586496624" sldId="284"/>
            <ac:picMk id="6" creationId="{2475EFCE-7AC1-3C3E-2415-0BB0AB04A8FB}"/>
          </ac:picMkLst>
        </pc:picChg>
        <pc:picChg chg="add mod modCrop">
          <ac:chgData name="Yaswanth Peyyala" userId="751ca12380d6b51a" providerId="LiveId" clId="{93E03E45-1DF5-4175-A943-1C5433629DF6}" dt="2023-04-08T09:45:58.056" v="304" actId="14100"/>
          <ac:picMkLst>
            <pc:docMk/>
            <pc:sldMk cId="2586496624" sldId="284"/>
            <ac:picMk id="8" creationId="{EC08A3E4-D1E9-42CD-E1A1-AAF923C4ACAE}"/>
          </ac:picMkLst>
        </pc:picChg>
      </pc:sldChg>
      <pc:sldChg chg="new del">
        <pc:chgData name="Yaswanth Peyyala" userId="751ca12380d6b51a" providerId="LiveId" clId="{93E03E45-1DF5-4175-A943-1C5433629DF6}" dt="2023-04-08T09:41:22.513" v="223" actId="680"/>
        <pc:sldMkLst>
          <pc:docMk/>
          <pc:sldMk cId="4078828065" sldId="284"/>
        </pc:sldMkLst>
      </pc:sldChg>
    </pc:docChg>
  </pc:docChgLst>
  <pc:docChgLst>
    <pc:chgData name="Nithin Ravula" userId="253a4ed205e5cc02" providerId="Windows Live" clId="Web-{05826FD2-E215-4544-8E57-B5DC3427195F}"/>
    <pc:docChg chg="modSld">
      <pc:chgData name="Nithin Ravula" userId="253a4ed205e5cc02" providerId="Windows Live" clId="Web-{05826FD2-E215-4544-8E57-B5DC3427195F}" dt="2022-11-06T10:47:47.733" v="7"/>
      <pc:docMkLst>
        <pc:docMk/>
      </pc:docMkLst>
      <pc:sldChg chg="modSp">
        <pc:chgData name="Nithin Ravula" userId="253a4ed205e5cc02" providerId="Windows Live" clId="Web-{05826FD2-E215-4544-8E57-B5DC3427195F}" dt="2022-11-06T10:47:47.733" v="7"/>
        <pc:sldMkLst>
          <pc:docMk/>
          <pc:sldMk cId="3842152452" sldId="275"/>
        </pc:sldMkLst>
        <pc:graphicFrameChg chg="mod modGraphic">
          <ac:chgData name="Nithin Ravula" userId="253a4ed205e5cc02" providerId="Windows Live" clId="Web-{05826FD2-E215-4544-8E57-B5DC3427195F}" dt="2022-11-06T10:47:47.733" v="7"/>
          <ac:graphicFrameMkLst>
            <pc:docMk/>
            <pc:sldMk cId="3842152452" sldId="275"/>
            <ac:graphicFrameMk id="3" creationId="{FBE1F3B4-397C-A184-9982-91208FF8ACE9}"/>
          </ac:graphicFrameMkLst>
        </pc:graphicFrameChg>
      </pc:sldChg>
    </pc:docChg>
  </pc:docChgLst>
  <pc:docChgLst>
    <pc:chgData name="Yaswanth Peyyala" userId="751ca12380d6b51a" providerId="Windows Live" clId="Web-{1B249F2F-05F9-4DE6-8062-B5677D608E93}"/>
    <pc:docChg chg="modSld">
      <pc:chgData name="Yaswanth Peyyala" userId="751ca12380d6b51a" providerId="Windows Live" clId="Web-{1B249F2F-05F9-4DE6-8062-B5677D608E93}" dt="2023-03-03T16:12:23.351" v="7"/>
      <pc:docMkLst>
        <pc:docMk/>
      </pc:docMkLst>
      <pc:sldChg chg="modSp">
        <pc:chgData name="Yaswanth Peyyala" userId="751ca12380d6b51a" providerId="Windows Live" clId="Web-{1B249F2F-05F9-4DE6-8062-B5677D608E93}" dt="2023-03-03T16:12:23.351" v="7"/>
        <pc:sldMkLst>
          <pc:docMk/>
          <pc:sldMk cId="3842152452" sldId="275"/>
        </pc:sldMkLst>
        <pc:graphicFrameChg chg="mod modGraphic">
          <ac:chgData name="Yaswanth Peyyala" userId="751ca12380d6b51a" providerId="Windows Live" clId="Web-{1B249F2F-05F9-4DE6-8062-B5677D608E93}" dt="2023-03-03T16:12:23.351" v="7"/>
          <ac:graphicFrameMkLst>
            <pc:docMk/>
            <pc:sldMk cId="3842152452" sldId="275"/>
            <ac:graphicFrameMk id="3" creationId="{FBE1F3B4-397C-A184-9982-91208FF8ACE9}"/>
          </ac:graphicFrameMkLst>
        </pc:graphicFrameChg>
      </pc:sldChg>
    </pc:docChg>
  </pc:docChgLst>
  <pc:docChgLst>
    <pc:chgData name="Nithin Ravula" userId="253a4ed205e5cc02" providerId="Windows Live" clId="Web-{A07733C9-37D3-4BF3-A9BA-ADBB544A0D9B}"/>
    <pc:docChg chg="addSld modSld sldOrd">
      <pc:chgData name="Nithin Ravula" userId="253a4ed205e5cc02" providerId="Windows Live" clId="Web-{A07733C9-37D3-4BF3-A9BA-ADBB544A0D9B}" dt="2022-11-08T06:07:39.813" v="521"/>
      <pc:docMkLst>
        <pc:docMk/>
      </pc:docMkLst>
      <pc:sldChg chg="ord">
        <pc:chgData name="Nithin Ravula" userId="253a4ed205e5cc02" providerId="Windows Live" clId="Web-{A07733C9-37D3-4BF3-A9BA-ADBB544A0D9B}" dt="2022-11-08T05:57:26.857" v="407"/>
        <pc:sldMkLst>
          <pc:docMk/>
          <pc:sldMk cId="1079064076" sldId="269"/>
        </pc:sldMkLst>
      </pc:sldChg>
      <pc:sldChg chg="modSp">
        <pc:chgData name="Nithin Ravula" userId="253a4ed205e5cc02" providerId="Windows Live" clId="Web-{A07733C9-37D3-4BF3-A9BA-ADBB544A0D9B}" dt="2022-11-08T05:35:36.737" v="280" actId="1076"/>
        <pc:sldMkLst>
          <pc:docMk/>
          <pc:sldMk cId="1570491991" sldId="270"/>
        </pc:sldMkLst>
        <pc:spChg chg="mod">
          <ac:chgData name="Nithin Ravula" userId="253a4ed205e5cc02" providerId="Windows Live" clId="Web-{A07733C9-37D3-4BF3-A9BA-ADBB544A0D9B}" dt="2022-11-08T05:35:17.830" v="278" actId="1076"/>
          <ac:spMkLst>
            <pc:docMk/>
            <pc:sldMk cId="1570491991" sldId="270"/>
            <ac:spMk id="11" creationId="{9A412C8F-4D44-E76B-2578-DBB18450E851}"/>
          </ac:spMkLst>
        </pc:spChg>
        <pc:spChg chg="mod">
          <ac:chgData name="Nithin Ravula" userId="253a4ed205e5cc02" providerId="Windows Live" clId="Web-{A07733C9-37D3-4BF3-A9BA-ADBB544A0D9B}" dt="2022-11-08T05:35:26.565" v="279" actId="1076"/>
          <ac:spMkLst>
            <pc:docMk/>
            <pc:sldMk cId="1570491991" sldId="270"/>
            <ac:spMk id="14" creationId="{56687F0B-8FDA-681E-89C3-5A1FFA3937A7}"/>
          </ac:spMkLst>
        </pc:spChg>
        <pc:spChg chg="mod">
          <ac:chgData name="Nithin Ravula" userId="253a4ed205e5cc02" providerId="Windows Live" clId="Web-{A07733C9-37D3-4BF3-A9BA-ADBB544A0D9B}" dt="2022-11-08T05:35:36.737" v="280" actId="1076"/>
          <ac:spMkLst>
            <pc:docMk/>
            <pc:sldMk cId="1570491991" sldId="270"/>
            <ac:spMk id="20" creationId="{4BCE5753-3BB9-3390-A5DC-C286FC2C639F}"/>
          </ac:spMkLst>
        </pc:spChg>
      </pc:sldChg>
      <pc:sldChg chg="modSp">
        <pc:chgData name="Nithin Ravula" userId="253a4ed205e5cc02" providerId="Windows Live" clId="Web-{A07733C9-37D3-4BF3-A9BA-ADBB544A0D9B}" dt="2022-11-08T05:35:03.033" v="277" actId="20577"/>
        <pc:sldMkLst>
          <pc:docMk/>
          <pc:sldMk cId="2942846630" sldId="273"/>
        </pc:sldMkLst>
        <pc:spChg chg="mod">
          <ac:chgData name="Nithin Ravula" userId="253a4ed205e5cc02" providerId="Windows Live" clId="Web-{A07733C9-37D3-4BF3-A9BA-ADBB544A0D9B}" dt="2022-11-08T05:35:03.033" v="277" actId="20577"/>
          <ac:spMkLst>
            <pc:docMk/>
            <pc:sldMk cId="2942846630" sldId="273"/>
            <ac:spMk id="3" creationId="{13747853-D7BF-E0F4-9CCB-E2FEADA23B3A}"/>
          </ac:spMkLst>
        </pc:spChg>
      </pc:sldChg>
      <pc:sldChg chg="modSp">
        <pc:chgData name="Nithin Ravula" userId="253a4ed205e5cc02" providerId="Windows Live" clId="Web-{A07733C9-37D3-4BF3-A9BA-ADBB544A0D9B}" dt="2022-11-08T06:07:39.813" v="521"/>
        <pc:sldMkLst>
          <pc:docMk/>
          <pc:sldMk cId="3842152452" sldId="275"/>
        </pc:sldMkLst>
        <pc:graphicFrameChg chg="mod modGraphic">
          <ac:chgData name="Nithin Ravula" userId="253a4ed205e5cc02" providerId="Windows Live" clId="Web-{A07733C9-37D3-4BF3-A9BA-ADBB544A0D9B}" dt="2022-11-08T06:07:39.813" v="521"/>
          <ac:graphicFrameMkLst>
            <pc:docMk/>
            <pc:sldMk cId="3842152452" sldId="275"/>
            <ac:graphicFrameMk id="3" creationId="{FBE1F3B4-397C-A184-9982-91208FF8ACE9}"/>
          </ac:graphicFrameMkLst>
        </pc:graphicFrameChg>
      </pc:sldChg>
      <pc:sldChg chg="addSp delSp modSp new mod setBg">
        <pc:chgData name="Nithin Ravula" userId="253a4ed205e5cc02" providerId="Windows Live" clId="Web-{A07733C9-37D3-4BF3-A9BA-ADBB544A0D9B}" dt="2022-11-08T05:22:43.104" v="121" actId="1076"/>
        <pc:sldMkLst>
          <pc:docMk/>
          <pc:sldMk cId="1090893426" sldId="279"/>
        </pc:sldMkLst>
        <pc:spChg chg="del">
          <ac:chgData name="Nithin Ravula" userId="253a4ed205e5cc02" providerId="Windows Live" clId="Web-{A07733C9-37D3-4BF3-A9BA-ADBB544A0D9B}" dt="2022-11-08T05:09:49.251" v="103"/>
          <ac:spMkLst>
            <pc:docMk/>
            <pc:sldMk cId="1090893426" sldId="279"/>
            <ac:spMk id="2" creationId="{0259CA11-8D47-B711-884C-B339614BC13D}"/>
          </ac:spMkLst>
        </pc:spChg>
        <pc:spChg chg="del">
          <ac:chgData name="Nithin Ravula" userId="253a4ed205e5cc02" providerId="Windows Live" clId="Web-{A07733C9-37D3-4BF3-A9BA-ADBB544A0D9B}" dt="2022-11-08T05:09:52.736" v="104"/>
          <ac:spMkLst>
            <pc:docMk/>
            <pc:sldMk cId="1090893426" sldId="279"/>
            <ac:spMk id="3" creationId="{EE7560C0-79E1-ECFD-CC85-2DE5BC2F3FD4}"/>
          </ac:spMkLst>
        </pc:spChg>
        <pc:spChg chg="add">
          <ac:chgData name="Nithin Ravula" userId="253a4ed205e5cc02" providerId="Windows Live" clId="Web-{A07733C9-37D3-4BF3-A9BA-ADBB544A0D9B}" dt="2022-11-08T05:22:38.338" v="120"/>
          <ac:spMkLst>
            <pc:docMk/>
            <pc:sldMk cId="1090893426" sldId="279"/>
            <ac:spMk id="6" creationId="{42A4FC2C-047E-45A5-965D-8E1E3BF09BC6}"/>
          </ac:spMkLst>
        </pc:spChg>
        <pc:spChg chg="add del">
          <ac:chgData name="Nithin Ravula" userId="253a4ed205e5cc02" providerId="Windows Live" clId="Web-{A07733C9-37D3-4BF3-A9BA-ADBB544A0D9B}" dt="2022-11-08T05:21:54.883" v="108"/>
          <ac:spMkLst>
            <pc:docMk/>
            <pc:sldMk cId="1090893426" sldId="279"/>
            <ac:spMk id="9" creationId="{B670DBD5-770C-4383-9F54-5B86E86BD5BB}"/>
          </ac:spMkLst>
        </pc:spChg>
        <pc:spChg chg="add del">
          <ac:chgData name="Nithin Ravula" userId="253a4ed205e5cc02" providerId="Windows Live" clId="Web-{A07733C9-37D3-4BF3-A9BA-ADBB544A0D9B}" dt="2022-11-08T05:21:58.930" v="110"/>
          <ac:spMkLst>
            <pc:docMk/>
            <pc:sldMk cId="1090893426" sldId="279"/>
            <ac:spMk id="11" creationId="{83C98ABE-055B-441F-B07E-44F97F083C39}"/>
          </ac:spMkLst>
        </pc:spChg>
        <pc:spChg chg="add del">
          <ac:chgData name="Nithin Ravula" userId="253a4ed205e5cc02" providerId="Windows Live" clId="Web-{A07733C9-37D3-4BF3-A9BA-ADBB544A0D9B}" dt="2022-11-08T05:21:58.930" v="110"/>
          <ac:spMkLst>
            <pc:docMk/>
            <pc:sldMk cId="1090893426" sldId="279"/>
            <ac:spMk id="12" creationId="{F3060C83-F051-4F0E-ABAD-AA0DFC48B218}"/>
          </ac:spMkLst>
        </pc:spChg>
        <pc:spChg chg="add del">
          <ac:chgData name="Nithin Ravula" userId="253a4ed205e5cc02" providerId="Windows Live" clId="Web-{A07733C9-37D3-4BF3-A9BA-ADBB544A0D9B}" dt="2022-11-08T05:21:58.930" v="110"/>
          <ac:spMkLst>
            <pc:docMk/>
            <pc:sldMk cId="1090893426" sldId="279"/>
            <ac:spMk id="13" creationId="{29FDB030-9B49-4CED-8CCD-4D99382388AC}"/>
          </ac:spMkLst>
        </pc:spChg>
        <pc:spChg chg="add del">
          <ac:chgData name="Nithin Ravula" userId="253a4ed205e5cc02" providerId="Windows Live" clId="Web-{A07733C9-37D3-4BF3-A9BA-ADBB544A0D9B}" dt="2022-11-08T05:21:58.930" v="110"/>
          <ac:spMkLst>
            <pc:docMk/>
            <pc:sldMk cId="1090893426" sldId="279"/>
            <ac:spMk id="15" creationId="{3783CA14-24A1-485C-8B30-D6A5D87987AD}"/>
          </ac:spMkLst>
        </pc:spChg>
        <pc:spChg chg="add del">
          <ac:chgData name="Nithin Ravula" userId="253a4ed205e5cc02" providerId="Windows Live" clId="Web-{A07733C9-37D3-4BF3-A9BA-ADBB544A0D9B}" dt="2022-11-08T05:21:58.930" v="110"/>
          <ac:spMkLst>
            <pc:docMk/>
            <pc:sldMk cId="1090893426" sldId="279"/>
            <ac:spMk id="17" creationId="{9A97C86A-04D6-40F7-AE84-31AB43E6A846}"/>
          </ac:spMkLst>
        </pc:spChg>
        <pc:spChg chg="add del">
          <ac:chgData name="Nithin Ravula" userId="253a4ed205e5cc02" providerId="Windows Live" clId="Web-{A07733C9-37D3-4BF3-A9BA-ADBB544A0D9B}" dt="2022-11-08T05:21:58.930" v="110"/>
          <ac:spMkLst>
            <pc:docMk/>
            <pc:sldMk cId="1090893426" sldId="279"/>
            <ac:spMk id="19" creationId="{FF9F2414-84E8-453E-B1F3-389FDE8192D9}"/>
          </ac:spMkLst>
        </pc:spChg>
        <pc:spChg chg="add del">
          <ac:chgData name="Nithin Ravula" userId="253a4ed205e5cc02" providerId="Windows Live" clId="Web-{A07733C9-37D3-4BF3-A9BA-ADBB544A0D9B}" dt="2022-11-08T05:21:58.930" v="110"/>
          <ac:spMkLst>
            <pc:docMk/>
            <pc:sldMk cId="1090893426" sldId="279"/>
            <ac:spMk id="21" creationId="{3ECA69A1-7536-43AC-85EF-C7106179F5ED}"/>
          </ac:spMkLst>
        </pc:spChg>
        <pc:spChg chg="add del">
          <ac:chgData name="Nithin Ravula" userId="253a4ed205e5cc02" providerId="Windows Live" clId="Web-{A07733C9-37D3-4BF3-A9BA-ADBB544A0D9B}" dt="2022-11-08T05:22:06.415" v="112"/>
          <ac:spMkLst>
            <pc:docMk/>
            <pc:sldMk cId="1090893426" sldId="279"/>
            <ac:spMk id="23" creationId="{42A4FC2C-047E-45A5-965D-8E1E3BF09BC6}"/>
          </ac:spMkLst>
        </pc:spChg>
        <pc:picChg chg="add mod">
          <ac:chgData name="Nithin Ravula" userId="253a4ed205e5cc02" providerId="Windows Live" clId="Web-{A07733C9-37D3-4BF3-A9BA-ADBB544A0D9B}" dt="2022-11-08T05:22:43.104" v="121" actId="1076"/>
          <ac:picMkLst>
            <pc:docMk/>
            <pc:sldMk cId="1090893426" sldId="279"/>
            <ac:picMk id="4" creationId="{0AA10DDB-C996-6FBD-06F7-773F82A62DF5}"/>
          </ac:picMkLst>
        </pc:picChg>
      </pc:sldChg>
    </pc:docChg>
  </pc:docChgLst>
  <pc:docChgLst>
    <pc:chgData name="Yaswanth" userId="751ca12380d6b51a" providerId="LiveId" clId="{7657598A-3319-4EE7-A7AF-A335FDC24DF1}"/>
    <pc:docChg chg="undo custSel addSld modSld modMainMaster">
      <pc:chgData name="Yaswanth" userId="751ca12380d6b51a" providerId="LiveId" clId="{7657598A-3319-4EE7-A7AF-A335FDC24DF1}" dt="2023-05-02T16:53:54.444" v="719" actId="20577"/>
      <pc:docMkLst>
        <pc:docMk/>
      </pc:docMkLst>
      <pc:sldChg chg="setBg">
        <pc:chgData name="Yaswanth" userId="751ca12380d6b51a" providerId="LiveId" clId="{7657598A-3319-4EE7-A7AF-A335FDC24DF1}" dt="2023-05-02T16:46:25.389" v="679"/>
        <pc:sldMkLst>
          <pc:docMk/>
          <pc:sldMk cId="1862733498" sldId="256"/>
        </pc:sldMkLst>
      </pc:sldChg>
      <pc:sldChg chg="modSp mod">
        <pc:chgData name="Yaswanth" userId="751ca12380d6b51a" providerId="LiveId" clId="{7657598A-3319-4EE7-A7AF-A335FDC24DF1}" dt="2023-05-02T16:53:54.444" v="719" actId="20577"/>
        <pc:sldMkLst>
          <pc:docMk/>
          <pc:sldMk cId="4204388259" sldId="266"/>
        </pc:sldMkLst>
        <pc:spChg chg="mod">
          <ac:chgData name="Yaswanth" userId="751ca12380d6b51a" providerId="LiveId" clId="{7657598A-3319-4EE7-A7AF-A335FDC24DF1}" dt="2023-05-02T16:53:54.444" v="719" actId="20577"/>
          <ac:spMkLst>
            <pc:docMk/>
            <pc:sldMk cId="4204388259" sldId="266"/>
            <ac:spMk id="3" creationId="{8620A4F0-486B-4D8B-A65C-C44F999F2038}"/>
          </ac:spMkLst>
        </pc:spChg>
      </pc:sldChg>
      <pc:sldChg chg="setBg">
        <pc:chgData name="Yaswanth" userId="751ca12380d6b51a" providerId="LiveId" clId="{7657598A-3319-4EE7-A7AF-A335FDC24DF1}" dt="2023-05-02T16:15:50.609" v="153"/>
        <pc:sldMkLst>
          <pc:docMk/>
          <pc:sldMk cId="1079064076" sldId="269"/>
        </pc:sldMkLst>
      </pc:sldChg>
      <pc:sldChg chg="setBg">
        <pc:chgData name="Yaswanth" userId="751ca12380d6b51a" providerId="LiveId" clId="{7657598A-3319-4EE7-A7AF-A335FDC24DF1}" dt="2023-05-02T16:15:50.609" v="153"/>
        <pc:sldMkLst>
          <pc:docMk/>
          <pc:sldMk cId="1570491991" sldId="270"/>
        </pc:sldMkLst>
      </pc:sldChg>
      <pc:sldChg chg="setBg">
        <pc:chgData name="Yaswanth" userId="751ca12380d6b51a" providerId="LiveId" clId="{7657598A-3319-4EE7-A7AF-A335FDC24DF1}" dt="2023-05-02T16:15:50.609" v="153"/>
        <pc:sldMkLst>
          <pc:docMk/>
          <pc:sldMk cId="0" sldId="271"/>
        </pc:sldMkLst>
      </pc:sldChg>
      <pc:sldChg chg="modSp mod">
        <pc:chgData name="Yaswanth" userId="751ca12380d6b51a" providerId="LiveId" clId="{7657598A-3319-4EE7-A7AF-A335FDC24DF1}" dt="2023-05-02T16:45:50.320" v="678" actId="20577"/>
        <pc:sldMkLst>
          <pc:docMk/>
          <pc:sldMk cId="3842152452" sldId="275"/>
        </pc:sldMkLst>
        <pc:graphicFrameChg chg="modGraphic">
          <ac:chgData name="Yaswanth" userId="751ca12380d6b51a" providerId="LiveId" clId="{7657598A-3319-4EE7-A7AF-A335FDC24DF1}" dt="2023-05-02T16:45:50.320" v="678" actId="20577"/>
          <ac:graphicFrameMkLst>
            <pc:docMk/>
            <pc:sldMk cId="3842152452" sldId="275"/>
            <ac:graphicFrameMk id="3" creationId="{FBE1F3B4-397C-A184-9982-91208FF8ACE9}"/>
          </ac:graphicFrameMkLst>
        </pc:graphicFrameChg>
      </pc:sldChg>
      <pc:sldChg chg="setBg">
        <pc:chgData name="Yaswanth" userId="751ca12380d6b51a" providerId="LiveId" clId="{7657598A-3319-4EE7-A7AF-A335FDC24DF1}" dt="2023-05-02T16:15:50.609" v="153"/>
        <pc:sldMkLst>
          <pc:docMk/>
          <pc:sldMk cId="2181345326" sldId="281"/>
        </pc:sldMkLst>
      </pc:sldChg>
      <pc:sldChg chg="setBg">
        <pc:chgData name="Yaswanth" userId="751ca12380d6b51a" providerId="LiveId" clId="{7657598A-3319-4EE7-A7AF-A335FDC24DF1}" dt="2023-05-02T16:15:50.609" v="153"/>
        <pc:sldMkLst>
          <pc:docMk/>
          <pc:sldMk cId="2949263620" sldId="282"/>
        </pc:sldMkLst>
      </pc:sldChg>
      <pc:sldChg chg="modSp mod">
        <pc:chgData name="Yaswanth" userId="751ca12380d6b51a" providerId="LiveId" clId="{7657598A-3319-4EE7-A7AF-A335FDC24DF1}" dt="2023-05-02T16:48:42.573" v="684" actId="20577"/>
        <pc:sldMkLst>
          <pc:docMk/>
          <pc:sldMk cId="2940195375" sldId="283"/>
        </pc:sldMkLst>
        <pc:spChg chg="mod">
          <ac:chgData name="Yaswanth" userId="751ca12380d6b51a" providerId="LiveId" clId="{7657598A-3319-4EE7-A7AF-A335FDC24DF1}" dt="2023-05-02T16:48:42.573" v="684" actId="20577"/>
          <ac:spMkLst>
            <pc:docMk/>
            <pc:sldMk cId="2940195375" sldId="283"/>
            <ac:spMk id="3" creationId="{7D1662C4-9472-AEDB-805E-1FBCA32F226C}"/>
          </ac:spMkLst>
        </pc:spChg>
      </pc:sldChg>
      <pc:sldChg chg="addSp delSp modSp new mod">
        <pc:chgData name="Yaswanth" userId="751ca12380d6b51a" providerId="LiveId" clId="{7657598A-3319-4EE7-A7AF-A335FDC24DF1}" dt="2023-05-02T16:38:27.525" v="616"/>
        <pc:sldMkLst>
          <pc:docMk/>
          <pc:sldMk cId="3908811331" sldId="285"/>
        </pc:sldMkLst>
        <pc:spChg chg="add mod">
          <ac:chgData name="Yaswanth" userId="751ca12380d6b51a" providerId="LiveId" clId="{7657598A-3319-4EE7-A7AF-A335FDC24DF1}" dt="2023-05-02T16:36:49.175" v="596" actId="1076"/>
          <ac:spMkLst>
            <pc:docMk/>
            <pc:sldMk cId="3908811331" sldId="285"/>
            <ac:spMk id="14" creationId="{8D4C4CE2-707C-D2E8-F0C7-8FE7C877D03F}"/>
          </ac:spMkLst>
        </pc:spChg>
        <pc:spChg chg="add del mod">
          <ac:chgData name="Yaswanth" userId="751ca12380d6b51a" providerId="LiveId" clId="{7657598A-3319-4EE7-A7AF-A335FDC24DF1}" dt="2023-05-02T16:29:03.252" v="315" actId="478"/>
          <ac:spMkLst>
            <pc:docMk/>
            <pc:sldMk cId="3908811331" sldId="285"/>
            <ac:spMk id="15" creationId="{3E5AC4FD-B90B-D078-BD13-57161E1AAD9E}"/>
          </ac:spMkLst>
        </pc:spChg>
        <pc:spChg chg="add mod">
          <ac:chgData name="Yaswanth" userId="751ca12380d6b51a" providerId="LiveId" clId="{7657598A-3319-4EE7-A7AF-A335FDC24DF1}" dt="2023-05-02T16:36:51.997" v="597" actId="1076"/>
          <ac:spMkLst>
            <pc:docMk/>
            <pc:sldMk cId="3908811331" sldId="285"/>
            <ac:spMk id="16" creationId="{B17203CB-D969-3DDF-EE6D-2F10EF4458FA}"/>
          </ac:spMkLst>
        </pc:spChg>
        <pc:spChg chg="add mod">
          <ac:chgData name="Yaswanth" userId="751ca12380d6b51a" providerId="LiveId" clId="{7657598A-3319-4EE7-A7AF-A335FDC24DF1}" dt="2023-05-02T16:38:27.525" v="616"/>
          <ac:spMkLst>
            <pc:docMk/>
            <pc:sldMk cId="3908811331" sldId="285"/>
            <ac:spMk id="17" creationId="{E4240322-AB66-162D-0AB3-6CDAB058E531}"/>
          </ac:spMkLst>
        </pc:spChg>
        <pc:picChg chg="add del mod">
          <ac:chgData name="Yaswanth" userId="751ca12380d6b51a" providerId="LiveId" clId="{7657598A-3319-4EE7-A7AF-A335FDC24DF1}" dt="2023-05-02T16:19:13.603" v="158" actId="478"/>
          <ac:picMkLst>
            <pc:docMk/>
            <pc:sldMk cId="3908811331" sldId="285"/>
            <ac:picMk id="3" creationId="{D2520937-EEE1-2BE9-0EC7-C6519C411992}"/>
          </ac:picMkLst>
        </pc:picChg>
        <pc:picChg chg="add del mod">
          <ac:chgData name="Yaswanth" userId="751ca12380d6b51a" providerId="LiveId" clId="{7657598A-3319-4EE7-A7AF-A335FDC24DF1}" dt="2023-05-02T16:19:12.634" v="157" actId="478"/>
          <ac:picMkLst>
            <pc:docMk/>
            <pc:sldMk cId="3908811331" sldId="285"/>
            <ac:picMk id="5" creationId="{FC0C8A99-07CA-C200-C60E-BAC4E636E97E}"/>
          </ac:picMkLst>
        </pc:picChg>
        <pc:picChg chg="add mod modCrop">
          <ac:chgData name="Yaswanth" userId="751ca12380d6b51a" providerId="LiveId" clId="{7657598A-3319-4EE7-A7AF-A335FDC24DF1}" dt="2023-05-02T16:36:30.293" v="595" actId="1076"/>
          <ac:picMkLst>
            <pc:docMk/>
            <pc:sldMk cId="3908811331" sldId="285"/>
            <ac:picMk id="7" creationId="{56BB079B-ABFC-3027-50A1-9A9B10CF88EF}"/>
          </ac:picMkLst>
        </pc:picChg>
        <pc:picChg chg="add del mod">
          <ac:chgData name="Yaswanth" userId="751ca12380d6b51a" providerId="LiveId" clId="{7657598A-3319-4EE7-A7AF-A335FDC24DF1}" dt="2023-05-02T16:19:40.617" v="167" actId="478"/>
          <ac:picMkLst>
            <pc:docMk/>
            <pc:sldMk cId="3908811331" sldId="285"/>
            <ac:picMk id="9" creationId="{EAB5D1FD-074D-C986-5F14-4CC09AE77C11}"/>
          </ac:picMkLst>
        </pc:picChg>
        <pc:picChg chg="add del mod">
          <ac:chgData name="Yaswanth" userId="751ca12380d6b51a" providerId="LiveId" clId="{7657598A-3319-4EE7-A7AF-A335FDC24DF1}" dt="2023-05-02T16:20:36.926" v="181" actId="21"/>
          <ac:picMkLst>
            <pc:docMk/>
            <pc:sldMk cId="3908811331" sldId="285"/>
            <ac:picMk id="11" creationId="{FD131BC5-ABCB-7ECC-FE30-D911552746AC}"/>
          </ac:picMkLst>
        </pc:picChg>
        <pc:picChg chg="add mod">
          <ac:chgData name="Yaswanth" userId="751ca12380d6b51a" providerId="LiveId" clId="{7657598A-3319-4EE7-A7AF-A335FDC24DF1}" dt="2023-05-02T16:36:21.780" v="593" actId="1076"/>
          <ac:picMkLst>
            <pc:docMk/>
            <pc:sldMk cId="3908811331" sldId="285"/>
            <ac:picMk id="13" creationId="{CC8D7214-A528-B00C-C6D9-7BDCD42A6540}"/>
          </ac:picMkLst>
        </pc:picChg>
      </pc:sldChg>
      <pc:sldChg chg="addSp delSp modSp new mod">
        <pc:chgData name="Yaswanth" userId="751ca12380d6b51a" providerId="LiveId" clId="{7657598A-3319-4EE7-A7AF-A335FDC24DF1}" dt="2023-05-02T16:38:54.272" v="633" actId="20577"/>
        <pc:sldMkLst>
          <pc:docMk/>
          <pc:sldMk cId="3981919331" sldId="286"/>
        </pc:sldMkLst>
        <pc:spChg chg="add del mod">
          <ac:chgData name="Yaswanth" userId="751ca12380d6b51a" providerId="LiveId" clId="{7657598A-3319-4EE7-A7AF-A335FDC24DF1}" dt="2023-05-02T16:30:16.182" v="371" actId="478"/>
          <ac:spMkLst>
            <pc:docMk/>
            <pc:sldMk cId="3981919331" sldId="286"/>
            <ac:spMk id="7" creationId="{C259A436-DFCA-4870-1145-8A3B71EABCCB}"/>
          </ac:spMkLst>
        </pc:spChg>
        <pc:spChg chg="add del mod">
          <ac:chgData name="Yaswanth" userId="751ca12380d6b51a" providerId="LiveId" clId="{7657598A-3319-4EE7-A7AF-A335FDC24DF1}" dt="2023-05-02T16:30:55.602" v="385" actId="478"/>
          <ac:spMkLst>
            <pc:docMk/>
            <pc:sldMk cId="3981919331" sldId="286"/>
            <ac:spMk id="8" creationId="{56B42995-B35C-B3E2-BEEA-4E4261108EA4}"/>
          </ac:spMkLst>
        </pc:spChg>
        <pc:spChg chg="add mod">
          <ac:chgData name="Yaswanth" userId="751ca12380d6b51a" providerId="LiveId" clId="{7657598A-3319-4EE7-A7AF-A335FDC24DF1}" dt="2023-05-02T16:37:16.098" v="604" actId="1076"/>
          <ac:spMkLst>
            <pc:docMk/>
            <pc:sldMk cId="3981919331" sldId="286"/>
            <ac:spMk id="9" creationId="{B93AD43A-9CDD-83EA-ED9E-C0B127EB8E15}"/>
          </ac:spMkLst>
        </pc:spChg>
        <pc:spChg chg="add mod">
          <ac:chgData name="Yaswanth" userId="751ca12380d6b51a" providerId="LiveId" clId="{7657598A-3319-4EE7-A7AF-A335FDC24DF1}" dt="2023-05-02T16:37:13.173" v="603" actId="1076"/>
          <ac:spMkLst>
            <pc:docMk/>
            <pc:sldMk cId="3981919331" sldId="286"/>
            <ac:spMk id="10" creationId="{D65FF3C3-C3FD-159E-A19F-0B395BF4E9F8}"/>
          </ac:spMkLst>
        </pc:spChg>
        <pc:spChg chg="add mod">
          <ac:chgData name="Yaswanth" userId="751ca12380d6b51a" providerId="LiveId" clId="{7657598A-3319-4EE7-A7AF-A335FDC24DF1}" dt="2023-05-02T16:38:54.272" v="633" actId="20577"/>
          <ac:spMkLst>
            <pc:docMk/>
            <pc:sldMk cId="3981919331" sldId="286"/>
            <ac:spMk id="11" creationId="{605A566F-6E0F-5B3C-C8DD-973FC21E805A}"/>
          </ac:spMkLst>
        </pc:spChg>
        <pc:picChg chg="add mod modCrop">
          <ac:chgData name="Yaswanth" userId="751ca12380d6b51a" providerId="LiveId" clId="{7657598A-3319-4EE7-A7AF-A335FDC24DF1}" dt="2023-05-02T16:37:08.653" v="602" actId="1076"/>
          <ac:picMkLst>
            <pc:docMk/>
            <pc:sldMk cId="3981919331" sldId="286"/>
            <ac:picMk id="3" creationId="{B2AE499B-69A1-E399-48F8-C94F7D1991EF}"/>
          </ac:picMkLst>
        </pc:picChg>
        <pc:picChg chg="add del mod">
          <ac:chgData name="Yaswanth" userId="751ca12380d6b51a" providerId="LiveId" clId="{7657598A-3319-4EE7-A7AF-A335FDC24DF1}" dt="2023-05-02T16:20:25.285" v="180" actId="478"/>
          <ac:picMkLst>
            <pc:docMk/>
            <pc:sldMk cId="3981919331" sldId="286"/>
            <ac:picMk id="5" creationId="{5D7C264E-D064-5278-0384-127BEA6174F4}"/>
          </ac:picMkLst>
        </pc:picChg>
        <pc:picChg chg="add mod modCrop">
          <ac:chgData name="Yaswanth" userId="751ca12380d6b51a" providerId="LiveId" clId="{7657598A-3319-4EE7-A7AF-A335FDC24DF1}" dt="2023-05-02T16:37:04.470" v="599" actId="1076"/>
          <ac:picMkLst>
            <pc:docMk/>
            <pc:sldMk cId="3981919331" sldId="286"/>
            <ac:picMk id="6" creationId="{7D86D353-8D9B-D89E-3BDF-1C2185346258}"/>
          </ac:picMkLst>
        </pc:picChg>
      </pc:sldChg>
      <pc:sldChg chg="addSp delSp modSp new mod">
        <pc:chgData name="Yaswanth" userId="751ca12380d6b51a" providerId="LiveId" clId="{7657598A-3319-4EE7-A7AF-A335FDC24DF1}" dt="2023-05-02T16:38:58.744" v="634"/>
        <pc:sldMkLst>
          <pc:docMk/>
          <pc:sldMk cId="2529578213" sldId="287"/>
        </pc:sldMkLst>
        <pc:spChg chg="add del mod">
          <ac:chgData name="Yaswanth" userId="751ca12380d6b51a" providerId="LiveId" clId="{7657598A-3319-4EE7-A7AF-A335FDC24DF1}" dt="2023-05-02T16:31:55.777" v="460" actId="478"/>
          <ac:spMkLst>
            <pc:docMk/>
            <pc:sldMk cId="2529578213" sldId="287"/>
            <ac:spMk id="6" creationId="{757CAE8D-90A8-6EBA-35CE-C5F288B73003}"/>
          </ac:spMkLst>
        </pc:spChg>
        <pc:spChg chg="add del mod">
          <ac:chgData name="Yaswanth" userId="751ca12380d6b51a" providerId="LiveId" clId="{7657598A-3319-4EE7-A7AF-A335FDC24DF1}" dt="2023-05-02T16:32:27.285" v="479" actId="478"/>
          <ac:spMkLst>
            <pc:docMk/>
            <pc:sldMk cId="2529578213" sldId="287"/>
            <ac:spMk id="7" creationId="{67DF7D81-5896-9F0D-26CD-3E2135F6550F}"/>
          </ac:spMkLst>
        </pc:spChg>
        <pc:spChg chg="add mod">
          <ac:chgData name="Yaswanth" userId="751ca12380d6b51a" providerId="LiveId" clId="{7657598A-3319-4EE7-A7AF-A335FDC24DF1}" dt="2023-05-02T16:37:42.908" v="609" actId="1076"/>
          <ac:spMkLst>
            <pc:docMk/>
            <pc:sldMk cId="2529578213" sldId="287"/>
            <ac:spMk id="8" creationId="{852F25F3-19F5-F36D-E314-C8115BCAECB9}"/>
          </ac:spMkLst>
        </pc:spChg>
        <pc:spChg chg="add mod">
          <ac:chgData name="Yaswanth" userId="751ca12380d6b51a" providerId="LiveId" clId="{7657598A-3319-4EE7-A7AF-A335FDC24DF1}" dt="2023-05-02T16:37:34.074" v="608" actId="1076"/>
          <ac:spMkLst>
            <pc:docMk/>
            <pc:sldMk cId="2529578213" sldId="287"/>
            <ac:spMk id="9" creationId="{E5724F19-CDEE-31E8-4571-4EE57AAAF81F}"/>
          </ac:spMkLst>
        </pc:spChg>
        <pc:spChg chg="add del mod">
          <ac:chgData name="Yaswanth" userId="751ca12380d6b51a" providerId="LiveId" clId="{7657598A-3319-4EE7-A7AF-A335FDC24DF1}" dt="2023-05-02T16:38:37.937" v="621"/>
          <ac:spMkLst>
            <pc:docMk/>
            <pc:sldMk cId="2529578213" sldId="287"/>
            <ac:spMk id="10" creationId="{12126958-0488-61CA-C1DB-F7D558F40202}"/>
          </ac:spMkLst>
        </pc:spChg>
        <pc:spChg chg="add mod">
          <ac:chgData name="Yaswanth" userId="751ca12380d6b51a" providerId="LiveId" clId="{7657598A-3319-4EE7-A7AF-A335FDC24DF1}" dt="2023-05-02T16:38:58.744" v="634"/>
          <ac:spMkLst>
            <pc:docMk/>
            <pc:sldMk cId="2529578213" sldId="287"/>
            <ac:spMk id="11" creationId="{CE589387-232F-E095-2E1A-032DD58319BE}"/>
          </ac:spMkLst>
        </pc:spChg>
        <pc:picChg chg="add mod modCrop">
          <ac:chgData name="Yaswanth" userId="751ca12380d6b51a" providerId="LiveId" clId="{7657598A-3319-4EE7-A7AF-A335FDC24DF1}" dt="2023-05-02T16:37:26.505" v="606" actId="1076"/>
          <ac:picMkLst>
            <pc:docMk/>
            <pc:sldMk cId="2529578213" sldId="287"/>
            <ac:picMk id="3" creationId="{9925928D-B236-C359-5E9C-96ADF3B68069}"/>
          </ac:picMkLst>
        </pc:picChg>
        <pc:picChg chg="add mod modCrop">
          <ac:chgData name="Yaswanth" userId="751ca12380d6b51a" providerId="LiveId" clId="{7657598A-3319-4EE7-A7AF-A335FDC24DF1}" dt="2023-05-02T16:37:29.726" v="607" actId="1076"/>
          <ac:picMkLst>
            <pc:docMk/>
            <pc:sldMk cId="2529578213" sldId="287"/>
            <ac:picMk id="5" creationId="{B5C84A9B-1376-312E-7A9F-458189EB6C94}"/>
          </ac:picMkLst>
        </pc:picChg>
      </pc:sldChg>
      <pc:sldChg chg="addSp delSp modSp new mod">
        <pc:chgData name="Yaswanth" userId="751ca12380d6b51a" providerId="LiveId" clId="{7657598A-3319-4EE7-A7AF-A335FDC24DF1}" dt="2023-05-02T16:39:00.259" v="635"/>
        <pc:sldMkLst>
          <pc:docMk/>
          <pc:sldMk cId="1119657743" sldId="288"/>
        </pc:sldMkLst>
        <pc:spChg chg="add del mod">
          <ac:chgData name="Yaswanth" userId="751ca12380d6b51a" providerId="LiveId" clId="{7657598A-3319-4EE7-A7AF-A335FDC24DF1}" dt="2023-05-02T16:32:47.837" v="495" actId="478"/>
          <ac:spMkLst>
            <pc:docMk/>
            <pc:sldMk cId="1119657743" sldId="288"/>
            <ac:spMk id="6" creationId="{A6EF19A2-D571-05E6-DBEE-46DFE4F107CB}"/>
          </ac:spMkLst>
        </pc:spChg>
        <pc:spChg chg="add del mod">
          <ac:chgData name="Yaswanth" userId="751ca12380d6b51a" providerId="LiveId" clId="{7657598A-3319-4EE7-A7AF-A335FDC24DF1}" dt="2023-05-02T16:33:29.987" v="547" actId="478"/>
          <ac:spMkLst>
            <pc:docMk/>
            <pc:sldMk cId="1119657743" sldId="288"/>
            <ac:spMk id="7" creationId="{B4F1BF43-7266-3523-DBD3-A1482809701E}"/>
          </ac:spMkLst>
        </pc:spChg>
        <pc:spChg chg="add mod">
          <ac:chgData name="Yaswanth" userId="751ca12380d6b51a" providerId="LiveId" clId="{7657598A-3319-4EE7-A7AF-A335FDC24DF1}" dt="2023-05-02T16:38:01.681" v="612" actId="1076"/>
          <ac:spMkLst>
            <pc:docMk/>
            <pc:sldMk cId="1119657743" sldId="288"/>
            <ac:spMk id="8" creationId="{F124CE7A-1F69-DBCD-14D8-6D8DD88DDD1E}"/>
          </ac:spMkLst>
        </pc:spChg>
        <pc:spChg chg="add mod">
          <ac:chgData name="Yaswanth" userId="751ca12380d6b51a" providerId="LiveId" clId="{7657598A-3319-4EE7-A7AF-A335FDC24DF1}" dt="2023-05-02T16:38:19.238" v="615" actId="1076"/>
          <ac:spMkLst>
            <pc:docMk/>
            <pc:sldMk cId="1119657743" sldId="288"/>
            <ac:spMk id="9" creationId="{E5AF77BF-26EC-C08F-BB95-264302F5BD81}"/>
          </ac:spMkLst>
        </pc:spChg>
        <pc:spChg chg="add del mod">
          <ac:chgData name="Yaswanth" userId="751ca12380d6b51a" providerId="LiveId" clId="{7657598A-3319-4EE7-A7AF-A335FDC24DF1}" dt="2023-05-02T16:38:36.451" v="620"/>
          <ac:spMkLst>
            <pc:docMk/>
            <pc:sldMk cId="1119657743" sldId="288"/>
            <ac:spMk id="10" creationId="{A177366A-8BA4-8ED4-6A37-3F0748C5B01A}"/>
          </ac:spMkLst>
        </pc:spChg>
        <pc:spChg chg="add mod">
          <ac:chgData name="Yaswanth" userId="751ca12380d6b51a" providerId="LiveId" clId="{7657598A-3319-4EE7-A7AF-A335FDC24DF1}" dt="2023-05-02T16:39:00.259" v="635"/>
          <ac:spMkLst>
            <pc:docMk/>
            <pc:sldMk cId="1119657743" sldId="288"/>
            <ac:spMk id="11" creationId="{EED29331-6E81-5965-570F-719B1004F1A8}"/>
          </ac:spMkLst>
        </pc:spChg>
        <pc:picChg chg="add mod">
          <ac:chgData name="Yaswanth" userId="751ca12380d6b51a" providerId="LiveId" clId="{7657598A-3319-4EE7-A7AF-A335FDC24DF1}" dt="2023-05-02T16:37:59.207" v="611" actId="1076"/>
          <ac:picMkLst>
            <pc:docMk/>
            <pc:sldMk cId="1119657743" sldId="288"/>
            <ac:picMk id="3" creationId="{57F8053C-32B1-9648-D8DB-3FBC081BB090}"/>
          </ac:picMkLst>
        </pc:picChg>
        <pc:picChg chg="add mod">
          <ac:chgData name="Yaswanth" userId="751ca12380d6b51a" providerId="LiveId" clId="{7657598A-3319-4EE7-A7AF-A335FDC24DF1}" dt="2023-05-02T16:38:10.565" v="614" actId="1076"/>
          <ac:picMkLst>
            <pc:docMk/>
            <pc:sldMk cId="1119657743" sldId="288"/>
            <ac:picMk id="5" creationId="{2C17C61E-7423-B25B-C183-C1E48DBCFCFE}"/>
          </ac:picMkLst>
        </pc:picChg>
      </pc:sldChg>
      <pc:sldMasterChg chg="setBg modSldLayout">
        <pc:chgData name="Yaswanth" userId="751ca12380d6b51a" providerId="LiveId" clId="{7657598A-3319-4EE7-A7AF-A335FDC24DF1}" dt="2023-05-02T16:15:50.609" v="153"/>
        <pc:sldMasterMkLst>
          <pc:docMk/>
          <pc:sldMasterMk cId="2654324814" sldId="2147483829"/>
        </pc:sldMasterMkLst>
        <pc:sldLayoutChg chg="setBg">
          <pc:chgData name="Yaswanth" userId="751ca12380d6b51a" providerId="LiveId" clId="{7657598A-3319-4EE7-A7AF-A335FDC24DF1}" dt="2023-05-02T16:15:50.609" v="153"/>
          <pc:sldLayoutMkLst>
            <pc:docMk/>
            <pc:sldMasterMk cId="2654324814" sldId="2147483829"/>
            <pc:sldLayoutMk cId="2351037048" sldId="2147483830"/>
          </pc:sldLayoutMkLst>
        </pc:sldLayoutChg>
        <pc:sldLayoutChg chg="setBg">
          <pc:chgData name="Yaswanth" userId="751ca12380d6b51a" providerId="LiveId" clId="{7657598A-3319-4EE7-A7AF-A335FDC24DF1}" dt="2023-05-02T16:15:50.609" v="153"/>
          <pc:sldLayoutMkLst>
            <pc:docMk/>
            <pc:sldMasterMk cId="2654324814" sldId="2147483829"/>
            <pc:sldLayoutMk cId="2947542211" sldId="2147483831"/>
          </pc:sldLayoutMkLst>
        </pc:sldLayoutChg>
        <pc:sldLayoutChg chg="setBg">
          <pc:chgData name="Yaswanth" userId="751ca12380d6b51a" providerId="LiveId" clId="{7657598A-3319-4EE7-A7AF-A335FDC24DF1}" dt="2023-05-02T16:15:50.609" v="153"/>
          <pc:sldLayoutMkLst>
            <pc:docMk/>
            <pc:sldMasterMk cId="2654324814" sldId="2147483829"/>
            <pc:sldLayoutMk cId="4062679224" sldId="2147483832"/>
          </pc:sldLayoutMkLst>
        </pc:sldLayoutChg>
        <pc:sldLayoutChg chg="setBg">
          <pc:chgData name="Yaswanth" userId="751ca12380d6b51a" providerId="LiveId" clId="{7657598A-3319-4EE7-A7AF-A335FDC24DF1}" dt="2023-05-02T16:15:50.609" v="153"/>
          <pc:sldLayoutMkLst>
            <pc:docMk/>
            <pc:sldMasterMk cId="2654324814" sldId="2147483829"/>
            <pc:sldLayoutMk cId="3102845452" sldId="2147483833"/>
          </pc:sldLayoutMkLst>
        </pc:sldLayoutChg>
        <pc:sldLayoutChg chg="setBg">
          <pc:chgData name="Yaswanth" userId="751ca12380d6b51a" providerId="LiveId" clId="{7657598A-3319-4EE7-A7AF-A335FDC24DF1}" dt="2023-05-02T16:15:50.609" v="153"/>
          <pc:sldLayoutMkLst>
            <pc:docMk/>
            <pc:sldMasterMk cId="2654324814" sldId="2147483829"/>
            <pc:sldLayoutMk cId="3868604601" sldId="2147483834"/>
          </pc:sldLayoutMkLst>
        </pc:sldLayoutChg>
        <pc:sldLayoutChg chg="setBg">
          <pc:chgData name="Yaswanth" userId="751ca12380d6b51a" providerId="LiveId" clId="{7657598A-3319-4EE7-A7AF-A335FDC24DF1}" dt="2023-05-02T16:15:50.609" v="153"/>
          <pc:sldLayoutMkLst>
            <pc:docMk/>
            <pc:sldMasterMk cId="2654324814" sldId="2147483829"/>
            <pc:sldLayoutMk cId="3536967088" sldId="2147483835"/>
          </pc:sldLayoutMkLst>
        </pc:sldLayoutChg>
        <pc:sldLayoutChg chg="setBg">
          <pc:chgData name="Yaswanth" userId="751ca12380d6b51a" providerId="LiveId" clId="{7657598A-3319-4EE7-A7AF-A335FDC24DF1}" dt="2023-05-02T16:15:50.609" v="153"/>
          <pc:sldLayoutMkLst>
            <pc:docMk/>
            <pc:sldMasterMk cId="2654324814" sldId="2147483829"/>
            <pc:sldLayoutMk cId="1994128357" sldId="2147483836"/>
          </pc:sldLayoutMkLst>
        </pc:sldLayoutChg>
        <pc:sldLayoutChg chg="setBg">
          <pc:chgData name="Yaswanth" userId="751ca12380d6b51a" providerId="LiveId" clId="{7657598A-3319-4EE7-A7AF-A335FDC24DF1}" dt="2023-05-02T16:15:50.609" v="153"/>
          <pc:sldLayoutMkLst>
            <pc:docMk/>
            <pc:sldMasterMk cId="2654324814" sldId="2147483829"/>
            <pc:sldLayoutMk cId="1691952853" sldId="2147483837"/>
          </pc:sldLayoutMkLst>
        </pc:sldLayoutChg>
        <pc:sldLayoutChg chg="setBg">
          <pc:chgData name="Yaswanth" userId="751ca12380d6b51a" providerId="LiveId" clId="{7657598A-3319-4EE7-A7AF-A335FDC24DF1}" dt="2023-05-02T16:15:50.609" v="153"/>
          <pc:sldLayoutMkLst>
            <pc:docMk/>
            <pc:sldMasterMk cId="2654324814" sldId="2147483829"/>
            <pc:sldLayoutMk cId="642371947" sldId="2147483838"/>
          </pc:sldLayoutMkLst>
        </pc:sldLayoutChg>
        <pc:sldLayoutChg chg="setBg">
          <pc:chgData name="Yaswanth" userId="751ca12380d6b51a" providerId="LiveId" clId="{7657598A-3319-4EE7-A7AF-A335FDC24DF1}" dt="2023-05-02T16:15:50.609" v="153"/>
          <pc:sldLayoutMkLst>
            <pc:docMk/>
            <pc:sldMasterMk cId="2654324814" sldId="2147483829"/>
            <pc:sldLayoutMk cId="4013495315" sldId="2147483839"/>
          </pc:sldLayoutMkLst>
        </pc:sldLayoutChg>
        <pc:sldLayoutChg chg="setBg">
          <pc:chgData name="Yaswanth" userId="751ca12380d6b51a" providerId="LiveId" clId="{7657598A-3319-4EE7-A7AF-A335FDC24DF1}" dt="2023-05-02T16:15:50.609" v="153"/>
          <pc:sldLayoutMkLst>
            <pc:docMk/>
            <pc:sldMasterMk cId="2654324814" sldId="2147483829"/>
            <pc:sldLayoutMk cId="1763887783" sldId="2147483840"/>
          </pc:sldLayoutMkLst>
        </pc:sldLayoutChg>
        <pc:sldLayoutChg chg="setBg">
          <pc:chgData name="Yaswanth" userId="751ca12380d6b51a" providerId="LiveId" clId="{7657598A-3319-4EE7-A7AF-A335FDC24DF1}" dt="2023-05-02T16:15:50.609" v="153"/>
          <pc:sldLayoutMkLst>
            <pc:docMk/>
            <pc:sldMasterMk cId="2654324814" sldId="2147483829"/>
            <pc:sldLayoutMk cId="1523352378" sldId="2147483841"/>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g>
</file>

<file path=ppt/media/image18.jpg>
</file>

<file path=ppt/media/image19.jpg>
</file>

<file path=ppt/media/image2.jpeg>
</file>

<file path=ppt/media/image20.jpg>
</file>

<file path=ppt/media/image21.jpg>
</file>

<file path=ppt/media/image22.jpg>
</file>

<file path=ppt/media/image23.jpg>
</file>

<file path=ppt/media/image24.jpg>
</file>

<file path=ppt/media/image25.jpg>
</file>

<file path=ppt/media/image26.jpg>
</file>

<file path=ppt/media/image3.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E7B74E-4320-4C63-9855-EC5AA82CD87A}" type="datetimeFigureOut">
              <a:rPr lang="en-IN" smtClean="0"/>
              <a:t>02-05-2023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E76DB0-A0D4-413C-9128-22BEBEA9063F}" type="slidenum">
              <a:rPr lang="en-IN" smtClean="0"/>
              <a:t>‹#›</a:t>
            </a:fld>
            <a:endParaRPr lang="en-IN"/>
          </a:p>
        </p:txBody>
      </p:sp>
    </p:spTree>
    <p:extLst>
      <p:ext uri="{BB962C8B-B14F-4D97-AF65-F5344CB8AC3E}">
        <p14:creationId xmlns:p14="http://schemas.microsoft.com/office/powerpoint/2010/main" val="1314307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8CE76DB0-A0D4-413C-9128-22BEBEA9063F}" type="slidenum">
              <a:rPr lang="en-IN" smtClean="0"/>
              <a:t>5</a:t>
            </a:fld>
            <a:endParaRPr lang="en-IN"/>
          </a:p>
        </p:txBody>
      </p:sp>
    </p:spTree>
    <p:extLst>
      <p:ext uri="{BB962C8B-B14F-4D97-AF65-F5344CB8AC3E}">
        <p14:creationId xmlns:p14="http://schemas.microsoft.com/office/powerpoint/2010/main" val="2273480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2351037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4013495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17638877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1523352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2947542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4062679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31028454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3868604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35369670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19941283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1691952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F8AA37-0031-47C8-A267-1EC9E87BDAE7}" type="datetimeFigureOut">
              <a:rPr lang="en-IN" smtClean="0"/>
              <a:pPr/>
              <a:t>02-05-2023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ED173E-A563-411A-B6E0-B17B3F8B55E2}" type="slidenum">
              <a:rPr lang="en-IN" smtClean="0"/>
              <a:pPr/>
              <a:t>‹#›</a:t>
            </a:fld>
            <a:endParaRPr lang="en-IN"/>
          </a:p>
        </p:txBody>
      </p:sp>
    </p:spTree>
    <p:extLst>
      <p:ext uri="{BB962C8B-B14F-4D97-AF65-F5344CB8AC3E}">
        <p14:creationId xmlns:p14="http://schemas.microsoft.com/office/powerpoint/2010/main" val="642371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F8AA37-0031-47C8-A267-1EC9E87BDAE7}" type="datetimeFigureOut">
              <a:rPr lang="en-IN" smtClean="0"/>
              <a:pPr/>
              <a:t>02-05-2023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ED173E-A563-411A-B6E0-B17B3F8B55E2}" type="slidenum">
              <a:rPr lang="en-IN" smtClean="0"/>
              <a:pPr/>
              <a:t>‹#›</a:t>
            </a:fld>
            <a:endParaRPr lang="en-IN"/>
          </a:p>
        </p:txBody>
      </p:sp>
    </p:spTree>
    <p:extLst>
      <p:ext uri="{BB962C8B-B14F-4D97-AF65-F5344CB8AC3E}">
        <p14:creationId xmlns:p14="http://schemas.microsoft.com/office/powerpoint/2010/main" val="2654324814"/>
      </p:ext>
    </p:extLst>
  </p:cSld>
  <p:clrMap bg1="lt1" tx1="dk1" bg2="lt2" tx2="dk2" accent1="accent1" accent2="accent2" accent3="accent3" accent4="accent4" accent5="accent5" accent6="accent6" hlink="hlink" folHlink="folHlink"/>
  <p:sldLayoutIdLst>
    <p:sldLayoutId id="2147483830" r:id="rId1"/>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package" Target="../embeddings/Microsoft_Visio_Drawing2.vsdx"/><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package" Target="../embeddings/Microsoft_Visio_Drawing3.vsdx"/><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package" Target="../embeddings/Microsoft_Visio_Drawing4.vsdx"/><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package" Target="../embeddings/Microsoft_Visio_Drawing.vsdx"/><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package" Target="../embeddings/Microsoft_Visio_Drawing1.vsdx"/><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5742F19-63D1-D7EE-629A-DEEF9789F805}"/>
              </a:ext>
            </a:extLst>
          </p:cNvPr>
          <p:cNvSpPr>
            <a:spLocks noGrp="1"/>
          </p:cNvSpPr>
          <p:nvPr>
            <p:ph type="ctrTitle"/>
          </p:nvPr>
        </p:nvSpPr>
        <p:spPr>
          <a:xfrm>
            <a:off x="563663" y="246331"/>
            <a:ext cx="11391263" cy="1865657"/>
          </a:xfrm>
        </p:spPr>
        <p:txBody>
          <a:bodyPr>
            <a:normAutofit/>
          </a:bodyPr>
          <a:lstStyle/>
          <a:p>
            <a:r>
              <a:rPr lang="en-IN" sz="4800" b="1">
                <a:latin typeface="Times New Roman"/>
                <a:cs typeface="Times New Roman"/>
              </a:rPr>
              <a:t>IoT BASED SMART HOME USING ESP32 DEVELOPMENT KIT</a:t>
            </a:r>
          </a:p>
        </p:txBody>
      </p:sp>
      <p:sp>
        <p:nvSpPr>
          <p:cNvPr id="9" name="TextBox 8">
            <a:extLst>
              <a:ext uri="{FF2B5EF4-FFF2-40B4-BE49-F238E27FC236}">
                <a16:creationId xmlns:a16="http://schemas.microsoft.com/office/drawing/2014/main" id="{4E85A1B2-BC79-1DD4-69F3-2DAF548540FF}"/>
              </a:ext>
            </a:extLst>
          </p:cNvPr>
          <p:cNvSpPr txBox="1"/>
          <p:nvPr/>
        </p:nvSpPr>
        <p:spPr>
          <a:xfrm>
            <a:off x="166044" y="3833516"/>
            <a:ext cx="5114241" cy="1015663"/>
          </a:xfrm>
          <a:prstGeom prst="rect">
            <a:avLst/>
          </a:prstGeom>
          <a:noFill/>
        </p:spPr>
        <p:txBody>
          <a:bodyPr wrap="square" rtlCol="0">
            <a:spAutoFit/>
          </a:bodyPr>
          <a:lstStyle/>
          <a:p>
            <a:r>
              <a:rPr lang="en-US" sz="2000" dirty="0"/>
              <a:t>Under the esteemed guidance of</a:t>
            </a:r>
          </a:p>
          <a:p>
            <a:r>
              <a:rPr lang="en-US" sz="2000" b="1" dirty="0"/>
              <a:t>	Smt. Y. Sujatha </a:t>
            </a:r>
            <a:r>
              <a:rPr lang="en-US" sz="1600" dirty="0"/>
              <a:t>M. Tech</a:t>
            </a:r>
            <a:r>
              <a:rPr lang="en-US" sz="2000" b="1" dirty="0"/>
              <a:t> </a:t>
            </a:r>
          </a:p>
          <a:p>
            <a:r>
              <a:rPr lang="en-IN" sz="2000" dirty="0"/>
              <a:t>	Sr. Assistant Professor</a:t>
            </a:r>
          </a:p>
        </p:txBody>
      </p:sp>
      <p:pic>
        <p:nvPicPr>
          <p:cNvPr id="11" name="Picture 10">
            <a:extLst>
              <a:ext uri="{FF2B5EF4-FFF2-40B4-BE49-F238E27FC236}">
                <a16:creationId xmlns:a16="http://schemas.microsoft.com/office/drawing/2014/main" id="{8845282F-BE09-7496-2BAD-6CF2A6D169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3735" y="2474386"/>
            <a:ext cx="1909227" cy="1909227"/>
          </a:xfrm>
          <a:prstGeom prst="rect">
            <a:avLst/>
          </a:prstGeom>
        </p:spPr>
      </p:pic>
      <p:sp>
        <p:nvSpPr>
          <p:cNvPr id="14" name="TextBox 13">
            <a:extLst>
              <a:ext uri="{FF2B5EF4-FFF2-40B4-BE49-F238E27FC236}">
                <a16:creationId xmlns:a16="http://schemas.microsoft.com/office/drawing/2014/main" id="{BACFBE92-639A-6028-D140-51862340A894}"/>
              </a:ext>
            </a:extLst>
          </p:cNvPr>
          <p:cNvSpPr txBox="1"/>
          <p:nvPr/>
        </p:nvSpPr>
        <p:spPr>
          <a:xfrm>
            <a:off x="8537713" y="3127650"/>
            <a:ext cx="3494617" cy="2735621"/>
          </a:xfrm>
          <a:prstGeom prst="rect">
            <a:avLst/>
          </a:prstGeom>
          <a:noFill/>
        </p:spPr>
        <p:txBody>
          <a:bodyPr wrap="square" lIns="91440" tIns="45720" rIns="91440" bIns="45720" rtlCol="0" anchor="t">
            <a:spAutoFit/>
          </a:bodyPr>
          <a:lstStyle/>
          <a:p>
            <a:endParaRPr lang="en-US" sz="2000" b="1" dirty="0">
              <a:latin typeface="Times New Roman"/>
              <a:cs typeface="Times New Roman"/>
            </a:endParaRPr>
          </a:p>
          <a:p>
            <a:r>
              <a:rPr lang="en-US" sz="2000" b="1" dirty="0">
                <a:latin typeface="Times New Roman"/>
                <a:cs typeface="Times New Roman"/>
              </a:rPr>
              <a:t>Project Associates(Batch 9)</a:t>
            </a:r>
            <a:endParaRPr lang="en-US" sz="2000" b="1"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a:cs typeface="Times New Roman"/>
              </a:rPr>
              <a:t>P. Srinu (19A81A04A1)</a:t>
            </a: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a:cs typeface="Times New Roman"/>
              </a:rPr>
              <a:t>V. N. V. Sushmanth (19A81A04B5)</a:t>
            </a: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a:cs typeface="Times New Roman"/>
              </a:rPr>
              <a:t>P. Yaswanth (19A81A04A3)</a:t>
            </a: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a:cs typeface="Times New Roman"/>
              </a:rPr>
              <a:t>R. Nithin (19A81A04A5)</a:t>
            </a: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a:cs typeface="Times New Roman"/>
              </a:rPr>
              <a:t>U. Samuel (19A81A04B4)</a:t>
            </a:r>
            <a:endParaRPr lang="en-IN"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9508C2EC-794A-712D-9F1F-7D750F626DBA}"/>
              </a:ext>
            </a:extLst>
          </p:cNvPr>
          <p:cNvSpPr txBox="1"/>
          <p:nvPr/>
        </p:nvSpPr>
        <p:spPr>
          <a:xfrm>
            <a:off x="4070661" y="4379172"/>
            <a:ext cx="3715373" cy="940014"/>
          </a:xfrm>
          <a:prstGeom prst="rect">
            <a:avLst/>
          </a:prstGeom>
          <a:noFill/>
        </p:spPr>
        <p:txBody>
          <a:bodyPr wrap="square" rtlCol="0">
            <a:spAutoFit/>
          </a:bodyPr>
          <a:lstStyle/>
          <a:p>
            <a:pPr algn="ctr"/>
            <a:r>
              <a:rPr lang="en-IN" b="1" dirty="0"/>
              <a:t>SRI VASAVI ENGINEERING COLLEGE</a:t>
            </a:r>
          </a:p>
          <a:p>
            <a:pPr algn="ctr"/>
            <a:r>
              <a:rPr lang="en-IN" dirty="0"/>
              <a:t>(AUTONOMOUS)</a:t>
            </a:r>
          </a:p>
          <a:p>
            <a:pPr algn="ctr"/>
            <a:r>
              <a:rPr lang="en-IN" dirty="0"/>
              <a:t>DEPARTMENT OF ECE</a:t>
            </a:r>
          </a:p>
        </p:txBody>
      </p:sp>
    </p:spTree>
    <p:extLst>
      <p:ext uri="{BB962C8B-B14F-4D97-AF65-F5344CB8AC3E}">
        <p14:creationId xmlns:p14="http://schemas.microsoft.com/office/powerpoint/2010/main" val="18627334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142F6F-E543-C4FB-70A3-CFD7A95743D9}"/>
              </a:ext>
            </a:extLst>
          </p:cNvPr>
          <p:cNvSpPr txBox="1"/>
          <p:nvPr/>
        </p:nvSpPr>
        <p:spPr>
          <a:xfrm>
            <a:off x="1235859" y="324178"/>
            <a:ext cx="5145063" cy="1200329"/>
          </a:xfrm>
          <a:prstGeom prst="rect">
            <a:avLst/>
          </a:prstGeom>
          <a:noFill/>
        </p:spPr>
        <p:txBody>
          <a:bodyPr wrap="square" rtlCol="0">
            <a:spAutoFit/>
          </a:bodyPr>
          <a:lstStyle/>
          <a:p>
            <a:r>
              <a:rPr lang="en-IN" sz="3600" b="1" dirty="0">
                <a:latin typeface="Times New Roman"/>
                <a:ea typeface="+mn-lt"/>
                <a:cs typeface="+mn-lt"/>
              </a:rPr>
              <a:t>Proposed Model(cont.) </a:t>
            </a:r>
          </a:p>
          <a:p>
            <a:r>
              <a:rPr lang="en-IN" sz="3600" b="1" dirty="0">
                <a:latin typeface="Times New Roman"/>
                <a:ea typeface="+mn-lt"/>
                <a:cs typeface="+mn-lt"/>
              </a:rPr>
              <a:t>For Kitchen(node2)</a:t>
            </a:r>
          </a:p>
        </p:txBody>
      </p:sp>
      <p:graphicFrame>
        <p:nvGraphicFramePr>
          <p:cNvPr id="6" name="Object 5">
            <a:extLst>
              <a:ext uri="{FF2B5EF4-FFF2-40B4-BE49-F238E27FC236}">
                <a16:creationId xmlns:a16="http://schemas.microsoft.com/office/drawing/2014/main" id="{D67A473F-90EF-541A-E576-E6F1F81557A5}"/>
              </a:ext>
            </a:extLst>
          </p:cNvPr>
          <p:cNvGraphicFramePr>
            <a:graphicFrameLocks noChangeAspect="1"/>
          </p:cNvGraphicFramePr>
          <p:nvPr>
            <p:extLst>
              <p:ext uri="{D42A27DB-BD31-4B8C-83A1-F6EECF244321}">
                <p14:modId xmlns:p14="http://schemas.microsoft.com/office/powerpoint/2010/main" val="1385680928"/>
              </p:ext>
            </p:extLst>
          </p:nvPr>
        </p:nvGraphicFramePr>
        <p:xfrm>
          <a:off x="2378744" y="1734206"/>
          <a:ext cx="7434511" cy="4949406"/>
        </p:xfrm>
        <a:graphic>
          <a:graphicData uri="http://schemas.openxmlformats.org/presentationml/2006/ole">
            <mc:AlternateContent xmlns:mc="http://schemas.openxmlformats.org/markup-compatibility/2006">
              <mc:Choice xmlns:v="urn:schemas-microsoft-com:vml" Requires="v">
                <p:oleObj name="Visio" r:id="rId2" imgW="10210658" imgH="6796882" progId="Visio.Drawing.15">
                  <p:embed/>
                </p:oleObj>
              </mc:Choice>
              <mc:Fallback>
                <p:oleObj name="Visio" r:id="rId2" imgW="10210658" imgH="6796882" progId="Visio.Drawing.15">
                  <p:embed/>
                  <p:pic>
                    <p:nvPicPr>
                      <p:cNvPr id="6" name="Object 5">
                        <a:extLst>
                          <a:ext uri="{FF2B5EF4-FFF2-40B4-BE49-F238E27FC236}">
                            <a16:creationId xmlns:a16="http://schemas.microsoft.com/office/drawing/2014/main" id="{D67A473F-90EF-541A-E576-E6F1F81557A5}"/>
                          </a:ext>
                        </a:extLst>
                      </p:cNvPr>
                      <p:cNvPicPr/>
                      <p:nvPr/>
                    </p:nvPicPr>
                    <p:blipFill>
                      <a:blip r:embed="rId3"/>
                      <a:stretch>
                        <a:fillRect/>
                      </a:stretch>
                    </p:blipFill>
                    <p:spPr>
                      <a:xfrm>
                        <a:off x="2378744" y="1734206"/>
                        <a:ext cx="7434511" cy="4949406"/>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4431E835-2242-4EBD-38E7-063BFDC66727}"/>
              </a:ext>
            </a:extLst>
          </p:cNvPr>
          <p:cNvSpPr txBox="1"/>
          <p:nvPr/>
        </p:nvSpPr>
        <p:spPr>
          <a:xfrm rot="16200000">
            <a:off x="5082190" y="3978271"/>
            <a:ext cx="1344764" cy="246221"/>
          </a:xfrm>
          <a:prstGeom prst="rect">
            <a:avLst/>
          </a:prstGeom>
          <a:noFill/>
        </p:spPr>
        <p:txBody>
          <a:bodyPr wrap="square" rtlCol="0">
            <a:spAutoFit/>
          </a:bodyPr>
          <a:lstStyle/>
          <a:p>
            <a:pPr algn="just"/>
            <a:r>
              <a:rPr lang="en-IN" sz="1000" dirty="0">
                <a:solidFill>
                  <a:schemeClr val="bg1"/>
                </a:solidFill>
              </a:rPr>
              <a:t>Connected to Wi-Fi</a:t>
            </a:r>
          </a:p>
        </p:txBody>
      </p:sp>
    </p:spTree>
    <p:extLst>
      <p:ext uri="{BB962C8B-B14F-4D97-AF65-F5344CB8AC3E}">
        <p14:creationId xmlns:p14="http://schemas.microsoft.com/office/powerpoint/2010/main" val="2467270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4AB1D84-9A20-C7EC-FA04-ABC922B321B1}"/>
              </a:ext>
            </a:extLst>
          </p:cNvPr>
          <p:cNvSpPr txBox="1"/>
          <p:nvPr/>
        </p:nvSpPr>
        <p:spPr>
          <a:xfrm>
            <a:off x="1308100" y="856743"/>
            <a:ext cx="3168476" cy="646331"/>
          </a:xfrm>
          <a:prstGeom prst="rect">
            <a:avLst/>
          </a:prstGeom>
          <a:noFill/>
        </p:spPr>
        <p:txBody>
          <a:bodyPr wrap="square" rtlCol="0">
            <a:spAutoFit/>
          </a:bodyPr>
          <a:lstStyle/>
          <a:p>
            <a:r>
              <a:rPr lang="en-IN" sz="3600" b="1" dirty="0">
                <a:latin typeface="Times New Roman"/>
                <a:ea typeface="+mn-lt"/>
                <a:cs typeface="+mn-lt"/>
              </a:rPr>
              <a:t>Node 1 Circuit</a:t>
            </a:r>
          </a:p>
        </p:txBody>
      </p:sp>
      <p:graphicFrame>
        <p:nvGraphicFramePr>
          <p:cNvPr id="6" name="Object 5">
            <a:extLst>
              <a:ext uri="{FF2B5EF4-FFF2-40B4-BE49-F238E27FC236}">
                <a16:creationId xmlns:a16="http://schemas.microsoft.com/office/drawing/2014/main" id="{D6EC0D58-4E91-B99F-3E8F-9A7EEDE64ED7}"/>
              </a:ext>
            </a:extLst>
          </p:cNvPr>
          <p:cNvGraphicFramePr>
            <a:graphicFrameLocks noChangeAspect="1"/>
          </p:cNvGraphicFramePr>
          <p:nvPr>
            <p:extLst>
              <p:ext uri="{D42A27DB-BD31-4B8C-83A1-F6EECF244321}">
                <p14:modId xmlns:p14="http://schemas.microsoft.com/office/powerpoint/2010/main" val="2103731524"/>
              </p:ext>
            </p:extLst>
          </p:nvPr>
        </p:nvGraphicFramePr>
        <p:xfrm>
          <a:off x="3718282" y="1650125"/>
          <a:ext cx="4049465" cy="4748158"/>
        </p:xfrm>
        <a:graphic>
          <a:graphicData uri="http://schemas.openxmlformats.org/presentationml/2006/ole">
            <mc:AlternateContent xmlns:mc="http://schemas.openxmlformats.org/markup-compatibility/2006">
              <mc:Choice xmlns:v="urn:schemas-microsoft-com:vml" Requires="v">
                <p:oleObj name="Visio" r:id="rId2" imgW="6263427" imgH="7345664" progId="Visio.Drawing.15">
                  <p:embed/>
                </p:oleObj>
              </mc:Choice>
              <mc:Fallback>
                <p:oleObj name="Visio" r:id="rId2" imgW="6263427" imgH="7345664" progId="Visio.Drawing.15">
                  <p:embed/>
                  <p:pic>
                    <p:nvPicPr>
                      <p:cNvPr id="6" name="Object 5">
                        <a:extLst>
                          <a:ext uri="{FF2B5EF4-FFF2-40B4-BE49-F238E27FC236}">
                            <a16:creationId xmlns:a16="http://schemas.microsoft.com/office/drawing/2014/main" id="{D6EC0D58-4E91-B99F-3E8F-9A7EEDE64ED7}"/>
                          </a:ext>
                        </a:extLst>
                      </p:cNvPr>
                      <p:cNvPicPr/>
                      <p:nvPr/>
                    </p:nvPicPr>
                    <p:blipFill>
                      <a:blip r:embed="rId3"/>
                      <a:stretch>
                        <a:fillRect/>
                      </a:stretch>
                    </p:blipFill>
                    <p:spPr>
                      <a:xfrm>
                        <a:off x="3718282" y="1650125"/>
                        <a:ext cx="4049465" cy="4748158"/>
                      </a:xfrm>
                      <a:prstGeom prst="rect">
                        <a:avLst/>
                      </a:prstGeom>
                    </p:spPr>
                  </p:pic>
                </p:oleObj>
              </mc:Fallback>
            </mc:AlternateContent>
          </a:graphicData>
        </a:graphic>
      </p:graphicFrame>
    </p:spTree>
    <p:extLst>
      <p:ext uri="{BB962C8B-B14F-4D97-AF65-F5344CB8AC3E}">
        <p14:creationId xmlns:p14="http://schemas.microsoft.com/office/powerpoint/2010/main" val="2181345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EC7ABB-2499-0BD5-19BE-23AC65D062E0}"/>
              </a:ext>
            </a:extLst>
          </p:cNvPr>
          <p:cNvSpPr txBox="1"/>
          <p:nvPr/>
        </p:nvSpPr>
        <p:spPr>
          <a:xfrm>
            <a:off x="1193317" y="885824"/>
            <a:ext cx="3515317" cy="646331"/>
          </a:xfrm>
          <a:prstGeom prst="rect">
            <a:avLst/>
          </a:prstGeom>
          <a:noFill/>
        </p:spPr>
        <p:txBody>
          <a:bodyPr wrap="square" rtlCol="0">
            <a:spAutoFit/>
          </a:bodyPr>
          <a:lstStyle/>
          <a:p>
            <a:r>
              <a:rPr lang="en-IN" sz="3600" b="1" dirty="0">
                <a:latin typeface="Times New Roman"/>
                <a:ea typeface="+mn-lt"/>
                <a:cs typeface="+mn-lt"/>
              </a:rPr>
              <a:t>Node 2 Circuit</a:t>
            </a:r>
          </a:p>
        </p:txBody>
      </p:sp>
      <p:graphicFrame>
        <p:nvGraphicFramePr>
          <p:cNvPr id="3" name="Object 2">
            <a:extLst>
              <a:ext uri="{FF2B5EF4-FFF2-40B4-BE49-F238E27FC236}">
                <a16:creationId xmlns:a16="http://schemas.microsoft.com/office/drawing/2014/main" id="{ED3F7F28-63DC-D34C-DBCC-4E9E600E7770}"/>
              </a:ext>
            </a:extLst>
          </p:cNvPr>
          <p:cNvGraphicFramePr>
            <a:graphicFrameLocks noChangeAspect="1"/>
          </p:cNvGraphicFramePr>
          <p:nvPr>
            <p:extLst>
              <p:ext uri="{D42A27DB-BD31-4B8C-83A1-F6EECF244321}">
                <p14:modId xmlns:p14="http://schemas.microsoft.com/office/powerpoint/2010/main" val="345061409"/>
              </p:ext>
            </p:extLst>
          </p:nvPr>
        </p:nvGraphicFramePr>
        <p:xfrm>
          <a:off x="2191364" y="1547771"/>
          <a:ext cx="7605349" cy="5094617"/>
        </p:xfrm>
        <a:graphic>
          <a:graphicData uri="http://schemas.openxmlformats.org/presentationml/2006/ole">
            <mc:AlternateContent xmlns:mc="http://schemas.openxmlformats.org/markup-compatibility/2006">
              <mc:Choice xmlns:v="urn:schemas-microsoft-com:vml" Requires="v">
                <p:oleObj name="Visio" r:id="rId2" imgW="9738147" imgH="6522704" progId="Visio.Drawing.15">
                  <p:embed/>
                </p:oleObj>
              </mc:Choice>
              <mc:Fallback>
                <p:oleObj name="Visio" r:id="rId2" imgW="9738147" imgH="6522704" progId="Visio.Drawing.15">
                  <p:embed/>
                  <p:pic>
                    <p:nvPicPr>
                      <p:cNvPr id="3" name="Object 2">
                        <a:extLst>
                          <a:ext uri="{FF2B5EF4-FFF2-40B4-BE49-F238E27FC236}">
                            <a16:creationId xmlns:a16="http://schemas.microsoft.com/office/drawing/2014/main" id="{ED3F7F28-63DC-D34C-DBCC-4E9E600E7770}"/>
                          </a:ext>
                        </a:extLst>
                      </p:cNvPr>
                      <p:cNvPicPr/>
                      <p:nvPr/>
                    </p:nvPicPr>
                    <p:blipFill>
                      <a:blip r:embed="rId3"/>
                      <a:stretch>
                        <a:fillRect/>
                      </a:stretch>
                    </p:blipFill>
                    <p:spPr>
                      <a:xfrm>
                        <a:off x="2191364" y="1547771"/>
                        <a:ext cx="7605349" cy="5094617"/>
                      </a:xfrm>
                      <a:prstGeom prst="rect">
                        <a:avLst/>
                      </a:prstGeom>
                    </p:spPr>
                  </p:pic>
                </p:oleObj>
              </mc:Fallback>
            </mc:AlternateContent>
          </a:graphicData>
        </a:graphic>
      </p:graphicFrame>
    </p:spTree>
    <p:extLst>
      <p:ext uri="{BB962C8B-B14F-4D97-AF65-F5344CB8AC3E}">
        <p14:creationId xmlns:p14="http://schemas.microsoft.com/office/powerpoint/2010/main" val="29492636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A8BA58-FAF7-A28E-A8F8-1E773781387E}"/>
              </a:ext>
            </a:extLst>
          </p:cNvPr>
          <p:cNvSpPr txBox="1"/>
          <p:nvPr/>
        </p:nvSpPr>
        <p:spPr>
          <a:xfrm>
            <a:off x="1168838" y="836758"/>
            <a:ext cx="4199957" cy="646331"/>
          </a:xfrm>
          <a:prstGeom prst="rect">
            <a:avLst/>
          </a:prstGeom>
          <a:noFill/>
        </p:spPr>
        <p:txBody>
          <a:bodyPr wrap="square" rtlCol="0">
            <a:spAutoFit/>
          </a:bodyPr>
          <a:lstStyle/>
          <a:p>
            <a:r>
              <a:rPr lang="en-IN" sz="3600" b="1" dirty="0">
                <a:latin typeface="Times New Roman"/>
                <a:ea typeface="+mn-lt"/>
                <a:cs typeface="+mn-lt"/>
              </a:rPr>
              <a:t>Components</a:t>
            </a:r>
          </a:p>
        </p:txBody>
      </p:sp>
      <p:sp>
        <p:nvSpPr>
          <p:cNvPr id="3" name="TextBox 2">
            <a:extLst>
              <a:ext uri="{FF2B5EF4-FFF2-40B4-BE49-F238E27FC236}">
                <a16:creationId xmlns:a16="http://schemas.microsoft.com/office/drawing/2014/main" id="{13747853-D7BF-E0F4-9CCB-E2FEADA23B3A}"/>
              </a:ext>
            </a:extLst>
          </p:cNvPr>
          <p:cNvSpPr txBox="1"/>
          <p:nvPr/>
        </p:nvSpPr>
        <p:spPr>
          <a:xfrm>
            <a:off x="1865670" y="1579729"/>
            <a:ext cx="4360414" cy="3903954"/>
          </a:xfrm>
          <a:prstGeom prst="rect">
            <a:avLst/>
          </a:prstGeom>
          <a:noFill/>
        </p:spPr>
        <p:txBody>
          <a:bodyPr wrap="square" lIns="91440" tIns="45720" rIns="91440" bIns="45720" rtlCol="0" anchor="t">
            <a:spAutoFit/>
          </a:bodyPr>
          <a:lstStyle/>
          <a:p>
            <a:pPr marL="342900" indent="-342900">
              <a:lnSpc>
                <a:spcPct val="150000"/>
              </a:lnSpc>
              <a:buFont typeface="Wingdings" panose="05000000000000000000" pitchFamily="2" charset="2"/>
              <a:buChar char="Ø"/>
            </a:pPr>
            <a:r>
              <a:rPr lang="en-IN" sz="2400" dirty="0">
                <a:latin typeface="Times New Roman"/>
                <a:cs typeface="Times New Roman"/>
              </a:rPr>
              <a:t>ESP32 Microcontroller</a:t>
            </a:r>
          </a:p>
          <a:p>
            <a:pPr marL="342900" indent="-342900">
              <a:lnSpc>
                <a:spcPct val="150000"/>
              </a:lnSpc>
              <a:buFont typeface="Wingdings" panose="05000000000000000000" pitchFamily="2" charset="2"/>
              <a:buChar char="Ø"/>
            </a:pPr>
            <a:r>
              <a:rPr lang="en-IN" sz="2400" dirty="0">
                <a:latin typeface="Times New Roman"/>
                <a:cs typeface="Times New Roman"/>
              </a:rPr>
              <a:t>Relay Module</a:t>
            </a:r>
          </a:p>
          <a:p>
            <a:pPr marL="342900" indent="-342900">
              <a:lnSpc>
                <a:spcPct val="150000"/>
              </a:lnSpc>
              <a:buFont typeface="Wingdings" panose="05000000000000000000" pitchFamily="2" charset="2"/>
              <a:buChar char="Ø"/>
            </a:pPr>
            <a:r>
              <a:rPr lang="en-IN" sz="2400" dirty="0">
                <a:latin typeface="Times New Roman"/>
                <a:cs typeface="Times New Roman"/>
              </a:rPr>
              <a:t>Passive Infrared Sensor</a:t>
            </a:r>
          </a:p>
          <a:p>
            <a:pPr marL="342900" indent="-342900">
              <a:lnSpc>
                <a:spcPct val="150000"/>
              </a:lnSpc>
              <a:buFont typeface="Wingdings" panose="05000000000000000000" pitchFamily="2" charset="2"/>
              <a:buChar char="Ø"/>
            </a:pPr>
            <a:r>
              <a:rPr lang="en-IN" sz="2400" dirty="0">
                <a:latin typeface="Times New Roman"/>
                <a:cs typeface="Times New Roman"/>
              </a:rPr>
              <a:t>IR receiver – IR Remote</a:t>
            </a:r>
          </a:p>
          <a:p>
            <a:pPr marL="342900" indent="-342900">
              <a:lnSpc>
                <a:spcPct val="150000"/>
              </a:lnSpc>
              <a:buFont typeface="Wingdings" panose="05000000000000000000" pitchFamily="2" charset="2"/>
              <a:buChar char="Ø"/>
            </a:pPr>
            <a:r>
              <a:rPr lang="en-IN" sz="2400" dirty="0">
                <a:latin typeface="Times New Roman"/>
                <a:cs typeface="Times New Roman"/>
              </a:rPr>
              <a:t>DHT11 Sensor</a:t>
            </a:r>
          </a:p>
          <a:p>
            <a:pPr marL="342900" indent="-342900">
              <a:lnSpc>
                <a:spcPct val="150000"/>
              </a:lnSpc>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Gas Sensor (MQ-6)</a:t>
            </a:r>
          </a:p>
          <a:p>
            <a:pPr marL="342900" indent="-342900">
              <a:lnSpc>
                <a:spcPct val="150000"/>
              </a:lnSpc>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Buzzer</a:t>
            </a:r>
          </a:p>
        </p:txBody>
      </p:sp>
      <p:pic>
        <p:nvPicPr>
          <p:cNvPr id="4" name="Picture 3">
            <a:extLst>
              <a:ext uri="{FF2B5EF4-FFF2-40B4-BE49-F238E27FC236}">
                <a16:creationId xmlns:a16="http://schemas.microsoft.com/office/drawing/2014/main" id="{6F26070D-C078-8742-E4E8-C235016C4C64}"/>
              </a:ext>
            </a:extLst>
          </p:cNvPr>
          <p:cNvPicPr>
            <a:picLocks noChangeAspect="1"/>
          </p:cNvPicPr>
          <p:nvPr/>
        </p:nvPicPr>
        <p:blipFill rotWithShape="1">
          <a:blip r:embed="rId2">
            <a:extLst>
              <a:ext uri="{28A0092B-C50C-407E-A947-70E740481C1C}">
                <a14:useLocalDpi xmlns:a14="http://schemas.microsoft.com/office/drawing/2010/main" val="0"/>
              </a:ext>
            </a:extLst>
          </a:blip>
          <a:srcRect t="3966"/>
          <a:stretch/>
        </p:blipFill>
        <p:spPr>
          <a:xfrm>
            <a:off x="7827059" y="700502"/>
            <a:ext cx="2400306" cy="4418150"/>
          </a:xfrm>
          <a:prstGeom prst="rect">
            <a:avLst/>
          </a:prstGeom>
        </p:spPr>
      </p:pic>
      <p:sp>
        <p:nvSpPr>
          <p:cNvPr id="5" name="TextBox 4">
            <a:extLst>
              <a:ext uri="{FF2B5EF4-FFF2-40B4-BE49-F238E27FC236}">
                <a16:creationId xmlns:a16="http://schemas.microsoft.com/office/drawing/2014/main" id="{754B61EC-A835-457F-2CEB-F9E9798A6C81}"/>
              </a:ext>
            </a:extLst>
          </p:cNvPr>
          <p:cNvSpPr txBox="1"/>
          <p:nvPr/>
        </p:nvSpPr>
        <p:spPr>
          <a:xfrm>
            <a:off x="7737180" y="5212282"/>
            <a:ext cx="2589150" cy="369332"/>
          </a:xfrm>
          <a:prstGeom prst="rect">
            <a:avLst/>
          </a:prstGeom>
          <a:noFill/>
        </p:spPr>
        <p:txBody>
          <a:bodyPr wrap="square" rtlCol="0">
            <a:spAutoFit/>
          </a:bodyPr>
          <a:lstStyle/>
          <a:p>
            <a:pPr algn="ctr"/>
            <a:r>
              <a:rPr lang="en-IN" dirty="0"/>
              <a:t>Rainmaker App</a:t>
            </a:r>
          </a:p>
        </p:txBody>
      </p:sp>
    </p:spTree>
    <p:extLst>
      <p:ext uri="{BB962C8B-B14F-4D97-AF65-F5344CB8AC3E}">
        <p14:creationId xmlns:p14="http://schemas.microsoft.com/office/powerpoint/2010/main" val="2942846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4"/>
                                        </p:tgtEl>
                                        <p:attrNameLst>
                                          <p:attrName>r</p:attrName>
                                        </p:attrNameLst>
                                      </p:cBhvr>
                                    </p:animRot>
                                    <p:animRot by="-240000">
                                      <p:cBhvr>
                                        <p:cTn id="7" dur="200" fill="hold">
                                          <p:stCondLst>
                                            <p:cond delay="200"/>
                                          </p:stCondLst>
                                        </p:cTn>
                                        <p:tgtEl>
                                          <p:spTgt spid="4"/>
                                        </p:tgtEl>
                                        <p:attrNameLst>
                                          <p:attrName>r</p:attrName>
                                        </p:attrNameLst>
                                      </p:cBhvr>
                                    </p:animRot>
                                    <p:animRot by="240000">
                                      <p:cBhvr>
                                        <p:cTn id="8" dur="200" fill="hold">
                                          <p:stCondLst>
                                            <p:cond delay="400"/>
                                          </p:stCondLst>
                                        </p:cTn>
                                        <p:tgtEl>
                                          <p:spTgt spid="4"/>
                                        </p:tgtEl>
                                        <p:attrNameLst>
                                          <p:attrName>r</p:attrName>
                                        </p:attrNameLst>
                                      </p:cBhvr>
                                    </p:animRot>
                                    <p:animRot by="-240000">
                                      <p:cBhvr>
                                        <p:cTn id="9" dur="200" fill="hold">
                                          <p:stCondLst>
                                            <p:cond delay="600"/>
                                          </p:stCondLst>
                                        </p:cTn>
                                        <p:tgtEl>
                                          <p:spTgt spid="4"/>
                                        </p:tgtEl>
                                        <p:attrNameLst>
                                          <p:attrName>r</p:attrName>
                                        </p:attrNameLst>
                                      </p:cBhvr>
                                    </p:animRot>
                                    <p:animRot by="120000">
                                      <p:cBhvr>
                                        <p:cTn id="10" dur="200" fill="hold">
                                          <p:stCondLst>
                                            <p:cond delay="8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Kalyan Ravula\Downloads\relay module (1).png"/>
          <p:cNvPicPr>
            <a:picLocks noChangeAspect="1" noChangeArrowheads="1"/>
          </p:cNvPicPr>
          <p:nvPr/>
        </p:nvPicPr>
        <p:blipFill rotWithShape="1">
          <a:blip r:embed="rId2"/>
          <a:srcRect t="3745"/>
          <a:stretch/>
        </p:blipFill>
        <p:spPr bwMode="auto">
          <a:xfrm>
            <a:off x="9367957" y="1303516"/>
            <a:ext cx="2283064" cy="4493014"/>
          </a:xfrm>
          <a:prstGeom prst="rect">
            <a:avLst/>
          </a:prstGeom>
        </p:spPr>
      </p:pic>
      <p:pic>
        <p:nvPicPr>
          <p:cNvPr id="15" name="Picture 14">
            <a:extLst>
              <a:ext uri="{FF2B5EF4-FFF2-40B4-BE49-F238E27FC236}">
                <a16:creationId xmlns:a16="http://schemas.microsoft.com/office/drawing/2014/main" id="{556A9733-ADCD-3726-D84C-F204A23C417B}"/>
              </a:ext>
            </a:extLst>
          </p:cNvPr>
          <p:cNvPicPr>
            <a:picLocks noChangeAspect="1"/>
          </p:cNvPicPr>
          <p:nvPr/>
        </p:nvPicPr>
        <p:blipFill rotWithShape="1">
          <a:blip r:embed="rId3">
            <a:extLst>
              <a:ext uri="{28A0092B-C50C-407E-A947-70E740481C1C}">
                <a14:useLocalDpi xmlns:a14="http://schemas.microsoft.com/office/drawing/2010/main" val="0"/>
              </a:ext>
            </a:extLst>
          </a:blip>
          <a:srcRect l="2296" t="13691" b="18795"/>
          <a:stretch/>
        </p:blipFill>
        <p:spPr>
          <a:xfrm rot="960000">
            <a:off x="334806" y="511475"/>
            <a:ext cx="2628242" cy="1523613"/>
          </a:xfrm>
          <a:prstGeom prst="rect">
            <a:avLst/>
          </a:prstGeom>
        </p:spPr>
      </p:pic>
      <p:pic>
        <p:nvPicPr>
          <p:cNvPr id="19" name="Picture 18">
            <a:extLst>
              <a:ext uri="{FF2B5EF4-FFF2-40B4-BE49-F238E27FC236}">
                <a16:creationId xmlns:a16="http://schemas.microsoft.com/office/drawing/2014/main" id="{F5EE5222-623C-FC38-8EEB-9BE5761B3FE2}"/>
              </a:ext>
            </a:extLst>
          </p:cNvPr>
          <p:cNvPicPr>
            <a:picLocks noChangeAspect="1"/>
          </p:cNvPicPr>
          <p:nvPr/>
        </p:nvPicPr>
        <p:blipFill rotWithShape="1">
          <a:blip r:embed="rId4">
            <a:extLst>
              <a:ext uri="{28A0092B-C50C-407E-A947-70E740481C1C}">
                <a14:useLocalDpi xmlns:a14="http://schemas.microsoft.com/office/drawing/2010/main" val="0"/>
              </a:ext>
            </a:extLst>
          </a:blip>
          <a:srcRect l="10212" t="21508" r="10397" b="16800"/>
          <a:stretch/>
        </p:blipFill>
        <p:spPr>
          <a:xfrm rot="420000">
            <a:off x="2784067" y="2317197"/>
            <a:ext cx="2987675" cy="2304542"/>
          </a:xfrm>
          <a:prstGeom prst="rect">
            <a:avLst/>
          </a:prstGeom>
        </p:spPr>
      </p:pic>
      <p:pic>
        <p:nvPicPr>
          <p:cNvPr id="1026" name="Picture 2" descr="C:\Users\Kalyan Ravula\Downloads\relay module.png"/>
          <p:cNvPicPr>
            <a:picLocks noChangeAspect="1" noChangeArrowheads="1"/>
          </p:cNvPicPr>
          <p:nvPr/>
        </p:nvPicPr>
        <p:blipFill>
          <a:blip r:embed="rId5"/>
          <a:srcRect/>
          <a:stretch>
            <a:fillRect/>
          </a:stretch>
        </p:blipFill>
        <p:spPr bwMode="auto">
          <a:xfrm rot="300000">
            <a:off x="202681" y="3978266"/>
            <a:ext cx="3500259" cy="2434748"/>
          </a:xfrm>
          <a:prstGeom prst="rect">
            <a:avLst/>
          </a:prstGeom>
        </p:spPr>
      </p:pic>
      <p:pic>
        <p:nvPicPr>
          <p:cNvPr id="12" name="Picture 11">
            <a:extLst>
              <a:ext uri="{FF2B5EF4-FFF2-40B4-BE49-F238E27FC236}">
                <a16:creationId xmlns:a16="http://schemas.microsoft.com/office/drawing/2014/main" id="{3F1135D2-3FD8-95A5-16EC-5ABD5C522F44}"/>
              </a:ext>
            </a:extLst>
          </p:cNvPr>
          <p:cNvPicPr>
            <a:picLocks noChangeAspect="1"/>
          </p:cNvPicPr>
          <p:nvPr/>
        </p:nvPicPr>
        <p:blipFill rotWithShape="1">
          <a:blip r:embed="rId6">
            <a:extLst>
              <a:ext uri="{28A0092B-C50C-407E-A947-70E740481C1C}">
                <a14:useLocalDpi xmlns:a14="http://schemas.microsoft.com/office/drawing/2010/main" val="0"/>
              </a:ext>
            </a:extLst>
          </a:blip>
          <a:srcRect t="22101"/>
          <a:stretch/>
        </p:blipFill>
        <p:spPr>
          <a:xfrm>
            <a:off x="6289316" y="203351"/>
            <a:ext cx="2551353" cy="1941334"/>
          </a:xfrm>
          <a:prstGeom prst="rect">
            <a:avLst/>
          </a:prstGeom>
        </p:spPr>
      </p:pic>
      <p:pic>
        <p:nvPicPr>
          <p:cNvPr id="6" name="Picture 5">
            <a:extLst>
              <a:ext uri="{FF2B5EF4-FFF2-40B4-BE49-F238E27FC236}">
                <a16:creationId xmlns:a16="http://schemas.microsoft.com/office/drawing/2014/main" id="{7648264F-6E79-0F92-F57C-426DB082F473}"/>
              </a:ext>
            </a:extLst>
          </p:cNvPr>
          <p:cNvPicPr>
            <a:picLocks noChangeAspect="1"/>
          </p:cNvPicPr>
          <p:nvPr/>
        </p:nvPicPr>
        <p:blipFill rotWithShape="1">
          <a:blip r:embed="rId7">
            <a:extLst>
              <a:ext uri="{28A0092B-C50C-407E-A947-70E740481C1C}">
                <a14:useLocalDpi xmlns:a14="http://schemas.microsoft.com/office/drawing/2010/main" val="0"/>
              </a:ext>
            </a:extLst>
          </a:blip>
          <a:srcRect l="7357" t="6741" b="8125"/>
          <a:stretch/>
        </p:blipFill>
        <p:spPr>
          <a:xfrm rot="20040000">
            <a:off x="3737165" y="446307"/>
            <a:ext cx="1886608" cy="1700512"/>
          </a:xfrm>
          <a:prstGeom prst="rect">
            <a:avLst/>
          </a:prstGeom>
        </p:spPr>
      </p:pic>
      <p:sp>
        <p:nvSpPr>
          <p:cNvPr id="4" name="TextBox 3">
            <a:extLst>
              <a:ext uri="{FF2B5EF4-FFF2-40B4-BE49-F238E27FC236}">
                <a16:creationId xmlns:a16="http://schemas.microsoft.com/office/drawing/2014/main" id="{F381B999-DBC1-ECAF-0DAC-215014442D67}"/>
              </a:ext>
            </a:extLst>
          </p:cNvPr>
          <p:cNvSpPr txBox="1"/>
          <p:nvPr/>
        </p:nvSpPr>
        <p:spPr>
          <a:xfrm>
            <a:off x="9320350" y="5794447"/>
            <a:ext cx="232707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dirty="0">
                <a:latin typeface="Times New Roman"/>
                <a:cs typeface="Times New Roman"/>
              </a:rPr>
              <a:t>ESP32 Microcontroller</a:t>
            </a:r>
            <a:endParaRPr lang="en-US" dirty="0">
              <a:cs typeface="Calibri"/>
            </a:endParaRPr>
          </a:p>
        </p:txBody>
      </p:sp>
      <p:sp>
        <p:nvSpPr>
          <p:cNvPr id="5" name="TextBox 4">
            <a:extLst>
              <a:ext uri="{FF2B5EF4-FFF2-40B4-BE49-F238E27FC236}">
                <a16:creationId xmlns:a16="http://schemas.microsoft.com/office/drawing/2014/main" id="{E4C0318B-9243-2EA2-2EC7-6C7660446D14}"/>
              </a:ext>
            </a:extLst>
          </p:cNvPr>
          <p:cNvSpPr txBox="1"/>
          <p:nvPr/>
        </p:nvSpPr>
        <p:spPr>
          <a:xfrm>
            <a:off x="7456714" y="6513285"/>
            <a:ext cx="1397000" cy="16328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8" name="TextBox 7">
            <a:extLst>
              <a:ext uri="{FF2B5EF4-FFF2-40B4-BE49-F238E27FC236}">
                <a16:creationId xmlns:a16="http://schemas.microsoft.com/office/drawing/2014/main" id="{D41DEE92-E69A-6526-0837-47AAE007F442}"/>
              </a:ext>
            </a:extLst>
          </p:cNvPr>
          <p:cNvSpPr txBox="1"/>
          <p:nvPr/>
        </p:nvSpPr>
        <p:spPr>
          <a:xfrm>
            <a:off x="7033952" y="2147361"/>
            <a:ext cx="116331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PIR </a:t>
            </a:r>
            <a:r>
              <a:rPr lang="en-IN" dirty="0">
                <a:latin typeface="Times New Roman"/>
                <a:cs typeface="Times New Roman"/>
              </a:rPr>
              <a:t>Sensor</a:t>
            </a:r>
            <a:endParaRPr lang="en-US" dirty="0">
              <a:ea typeface="+mn-lt"/>
              <a:cs typeface="+mn-lt"/>
            </a:endParaRPr>
          </a:p>
        </p:txBody>
      </p:sp>
      <p:sp>
        <p:nvSpPr>
          <p:cNvPr id="9" name="TextBox 8">
            <a:extLst>
              <a:ext uri="{FF2B5EF4-FFF2-40B4-BE49-F238E27FC236}">
                <a16:creationId xmlns:a16="http://schemas.microsoft.com/office/drawing/2014/main" id="{55AC6D7E-67C1-64FF-4ABD-F9F931C730B5}"/>
              </a:ext>
            </a:extLst>
          </p:cNvPr>
          <p:cNvSpPr txBox="1"/>
          <p:nvPr/>
        </p:nvSpPr>
        <p:spPr>
          <a:xfrm>
            <a:off x="4463143" y="6712857"/>
            <a:ext cx="780142" cy="127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0" name="TextBox 9">
            <a:extLst>
              <a:ext uri="{FF2B5EF4-FFF2-40B4-BE49-F238E27FC236}">
                <a16:creationId xmlns:a16="http://schemas.microsoft.com/office/drawing/2014/main" id="{DA569C83-FC52-2FA5-EF7D-F6878ED2B7D6}"/>
              </a:ext>
            </a:extLst>
          </p:cNvPr>
          <p:cNvSpPr txBox="1"/>
          <p:nvPr/>
        </p:nvSpPr>
        <p:spPr>
          <a:xfrm>
            <a:off x="4459430" y="4346256"/>
            <a:ext cx="15965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dirty="0">
                <a:latin typeface="Times New Roman"/>
                <a:cs typeface="Times New Roman"/>
              </a:rPr>
              <a:t>DHT11 Sensor</a:t>
            </a:r>
            <a:endParaRPr lang="en-US" dirty="0"/>
          </a:p>
        </p:txBody>
      </p:sp>
      <p:sp>
        <p:nvSpPr>
          <p:cNvPr id="13" name="TextBox 12">
            <a:extLst>
              <a:ext uri="{FF2B5EF4-FFF2-40B4-BE49-F238E27FC236}">
                <a16:creationId xmlns:a16="http://schemas.microsoft.com/office/drawing/2014/main" id="{BE83D378-6342-8A1F-3AF4-47436F131B85}"/>
              </a:ext>
            </a:extLst>
          </p:cNvPr>
          <p:cNvSpPr txBox="1"/>
          <p:nvPr/>
        </p:nvSpPr>
        <p:spPr>
          <a:xfrm>
            <a:off x="2163991" y="5859159"/>
            <a:ext cx="1504028" cy="4633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IN" dirty="0">
                <a:latin typeface="Times New Roman"/>
                <a:cs typeface="Times New Roman"/>
              </a:rPr>
              <a:t>Relay Module</a:t>
            </a:r>
            <a:endParaRPr lang="en-US" dirty="0">
              <a:ea typeface="+mn-lt"/>
              <a:cs typeface="+mn-lt"/>
            </a:endParaRPr>
          </a:p>
        </p:txBody>
      </p:sp>
      <p:sp>
        <p:nvSpPr>
          <p:cNvPr id="14" name="TextBox 13">
            <a:extLst>
              <a:ext uri="{FF2B5EF4-FFF2-40B4-BE49-F238E27FC236}">
                <a16:creationId xmlns:a16="http://schemas.microsoft.com/office/drawing/2014/main" id="{56687F0B-8FDA-681E-89C3-5A1FFA3937A7}"/>
              </a:ext>
            </a:extLst>
          </p:cNvPr>
          <p:cNvSpPr txBox="1"/>
          <p:nvPr/>
        </p:nvSpPr>
        <p:spPr>
          <a:xfrm>
            <a:off x="3858024" y="1940752"/>
            <a:ext cx="2103551" cy="4633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IN" dirty="0">
                <a:latin typeface="Times New Roman"/>
                <a:cs typeface="Times New Roman"/>
              </a:rPr>
              <a:t>  Gas Sensor</a:t>
            </a:r>
            <a:r>
              <a:rPr lang="en-US" dirty="0">
                <a:latin typeface="Times New Roman"/>
                <a:cs typeface="Calibri"/>
              </a:rPr>
              <a:t> (MQ-6)</a:t>
            </a:r>
            <a:endParaRPr lang="en-US" dirty="0">
              <a:ea typeface="+mn-lt"/>
              <a:cs typeface="+mn-lt"/>
            </a:endParaRPr>
          </a:p>
        </p:txBody>
      </p:sp>
      <p:sp>
        <p:nvSpPr>
          <p:cNvPr id="18" name="TextBox 17">
            <a:extLst>
              <a:ext uri="{FF2B5EF4-FFF2-40B4-BE49-F238E27FC236}">
                <a16:creationId xmlns:a16="http://schemas.microsoft.com/office/drawing/2014/main" id="{1A28A49F-1A0E-C8D2-F6B2-44FFEF46540C}"/>
              </a:ext>
            </a:extLst>
          </p:cNvPr>
          <p:cNvSpPr txBox="1"/>
          <p:nvPr/>
        </p:nvSpPr>
        <p:spPr>
          <a:xfrm>
            <a:off x="1088571" y="3592286"/>
            <a:ext cx="1814285" cy="3991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20" name="TextBox 19">
            <a:extLst>
              <a:ext uri="{FF2B5EF4-FFF2-40B4-BE49-F238E27FC236}">
                <a16:creationId xmlns:a16="http://schemas.microsoft.com/office/drawing/2014/main" id="{4BCE5753-3BB9-3390-A5DC-C286FC2C639F}"/>
              </a:ext>
            </a:extLst>
          </p:cNvPr>
          <p:cNvSpPr txBox="1"/>
          <p:nvPr/>
        </p:nvSpPr>
        <p:spPr>
          <a:xfrm>
            <a:off x="1255719" y="1932980"/>
            <a:ext cx="133675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dirty="0">
                <a:latin typeface="Times New Roman"/>
                <a:cs typeface="Times New Roman"/>
              </a:rPr>
              <a:t>IR Receiver</a:t>
            </a:r>
            <a:endParaRPr lang="en-US" dirty="0"/>
          </a:p>
        </p:txBody>
      </p:sp>
      <p:pic>
        <p:nvPicPr>
          <p:cNvPr id="21" name="Picture 2" descr="See the source image">
            <a:extLst>
              <a:ext uri="{FF2B5EF4-FFF2-40B4-BE49-F238E27FC236}">
                <a16:creationId xmlns:a16="http://schemas.microsoft.com/office/drawing/2014/main" id="{73EE8B00-7551-2F13-BB4A-3D5CC057F75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388880" y="3948951"/>
            <a:ext cx="1303516" cy="1303516"/>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727A64D0-9D8F-6254-5791-7A8585D67BF4}"/>
              </a:ext>
            </a:extLst>
          </p:cNvPr>
          <p:cNvSpPr txBox="1"/>
          <p:nvPr/>
        </p:nvSpPr>
        <p:spPr>
          <a:xfrm>
            <a:off x="7567808" y="5183313"/>
            <a:ext cx="915558" cy="369332"/>
          </a:xfrm>
          <a:prstGeom prst="rect">
            <a:avLst/>
          </a:prstGeom>
          <a:noFill/>
        </p:spPr>
        <p:txBody>
          <a:bodyPr wrap="square" rtlCol="0">
            <a:spAutoFit/>
          </a:bodyPr>
          <a:lstStyle/>
          <a:p>
            <a:r>
              <a:rPr lang="en-IN" dirty="0"/>
              <a:t>Buzzer</a:t>
            </a:r>
          </a:p>
        </p:txBody>
      </p:sp>
    </p:spTree>
    <p:extLst>
      <p:ext uri="{BB962C8B-B14F-4D97-AF65-F5344CB8AC3E}">
        <p14:creationId xmlns:p14="http://schemas.microsoft.com/office/powerpoint/2010/main" val="1570491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FE86DF6-BB9B-4C98-C78C-58C28B459812}"/>
              </a:ext>
            </a:extLst>
          </p:cNvPr>
          <p:cNvSpPr txBox="1"/>
          <p:nvPr/>
        </p:nvSpPr>
        <p:spPr>
          <a:xfrm>
            <a:off x="1168838" y="836758"/>
            <a:ext cx="4199957" cy="646331"/>
          </a:xfrm>
          <a:prstGeom prst="rect">
            <a:avLst/>
          </a:prstGeom>
          <a:noFill/>
        </p:spPr>
        <p:txBody>
          <a:bodyPr wrap="square" rtlCol="0">
            <a:spAutoFit/>
          </a:bodyPr>
          <a:lstStyle/>
          <a:p>
            <a:r>
              <a:rPr lang="en-IN" sz="3600" b="1" dirty="0">
                <a:latin typeface="Times New Roman"/>
                <a:ea typeface="+mn-lt"/>
                <a:cs typeface="+mn-lt"/>
              </a:rPr>
              <a:t>Results</a:t>
            </a:r>
          </a:p>
        </p:txBody>
      </p:sp>
      <p:pic>
        <p:nvPicPr>
          <p:cNvPr id="6" name="Picture 5">
            <a:extLst>
              <a:ext uri="{FF2B5EF4-FFF2-40B4-BE49-F238E27FC236}">
                <a16:creationId xmlns:a16="http://schemas.microsoft.com/office/drawing/2014/main" id="{2475EFCE-7AC1-3C3E-2415-0BB0AB04A8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4016" y="1680022"/>
            <a:ext cx="4208810" cy="3935895"/>
          </a:xfrm>
          <a:prstGeom prst="rect">
            <a:avLst/>
          </a:prstGeom>
        </p:spPr>
      </p:pic>
      <p:pic>
        <p:nvPicPr>
          <p:cNvPr id="8" name="Picture 7">
            <a:extLst>
              <a:ext uri="{FF2B5EF4-FFF2-40B4-BE49-F238E27FC236}">
                <a16:creationId xmlns:a16="http://schemas.microsoft.com/office/drawing/2014/main" id="{EC08A3E4-D1E9-42CD-E1A1-AAF923C4ACAE}"/>
              </a:ext>
            </a:extLst>
          </p:cNvPr>
          <p:cNvPicPr>
            <a:picLocks noChangeAspect="1"/>
          </p:cNvPicPr>
          <p:nvPr/>
        </p:nvPicPr>
        <p:blipFill rotWithShape="1">
          <a:blip r:embed="rId3">
            <a:extLst>
              <a:ext uri="{28A0092B-C50C-407E-A947-70E740481C1C}">
                <a14:useLocalDpi xmlns:a14="http://schemas.microsoft.com/office/drawing/2010/main" val="0"/>
              </a:ext>
            </a:extLst>
          </a:blip>
          <a:srcRect l="16330" t="802" r="17444" b="-802"/>
          <a:stretch/>
        </p:blipFill>
        <p:spPr>
          <a:xfrm>
            <a:off x="1718803" y="1680023"/>
            <a:ext cx="4377197" cy="4035288"/>
          </a:xfrm>
          <a:prstGeom prst="rect">
            <a:avLst/>
          </a:prstGeom>
        </p:spPr>
      </p:pic>
      <p:sp>
        <p:nvSpPr>
          <p:cNvPr id="9" name="TextBox 8">
            <a:extLst>
              <a:ext uri="{FF2B5EF4-FFF2-40B4-BE49-F238E27FC236}">
                <a16:creationId xmlns:a16="http://schemas.microsoft.com/office/drawing/2014/main" id="{E5C4AE85-546D-8352-7015-D6778364F855}"/>
              </a:ext>
            </a:extLst>
          </p:cNvPr>
          <p:cNvSpPr txBox="1"/>
          <p:nvPr/>
        </p:nvSpPr>
        <p:spPr>
          <a:xfrm>
            <a:off x="2182961" y="5803532"/>
            <a:ext cx="3448879" cy="369332"/>
          </a:xfrm>
          <a:prstGeom prst="rect">
            <a:avLst/>
          </a:prstGeom>
          <a:noFill/>
        </p:spPr>
        <p:txBody>
          <a:bodyPr wrap="square" rtlCol="0">
            <a:spAutoFit/>
          </a:bodyPr>
          <a:lstStyle/>
          <a:p>
            <a:pPr algn="ctr"/>
            <a:r>
              <a:rPr lang="en-IN" dirty="0"/>
              <a:t>Node 1 (For Room)</a:t>
            </a:r>
          </a:p>
        </p:txBody>
      </p:sp>
      <p:sp>
        <p:nvSpPr>
          <p:cNvPr id="10" name="TextBox 9">
            <a:extLst>
              <a:ext uri="{FF2B5EF4-FFF2-40B4-BE49-F238E27FC236}">
                <a16:creationId xmlns:a16="http://schemas.microsoft.com/office/drawing/2014/main" id="{BF94E15B-C973-EE82-A91F-2199B71007DE}"/>
              </a:ext>
            </a:extLst>
          </p:cNvPr>
          <p:cNvSpPr txBox="1"/>
          <p:nvPr/>
        </p:nvSpPr>
        <p:spPr>
          <a:xfrm>
            <a:off x="7606748" y="5803532"/>
            <a:ext cx="3448879" cy="369332"/>
          </a:xfrm>
          <a:prstGeom prst="rect">
            <a:avLst/>
          </a:prstGeom>
          <a:noFill/>
        </p:spPr>
        <p:txBody>
          <a:bodyPr wrap="square" rtlCol="0">
            <a:spAutoFit/>
          </a:bodyPr>
          <a:lstStyle/>
          <a:p>
            <a:pPr algn="ctr"/>
            <a:r>
              <a:rPr lang="en-IN" dirty="0"/>
              <a:t>Node 2 (For Kitchen)</a:t>
            </a:r>
          </a:p>
        </p:txBody>
      </p:sp>
    </p:spTree>
    <p:extLst>
      <p:ext uri="{BB962C8B-B14F-4D97-AF65-F5344CB8AC3E}">
        <p14:creationId xmlns:p14="http://schemas.microsoft.com/office/powerpoint/2010/main" val="25864966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6BB079B-ABFC-3027-50A1-9A9B10CF88EF}"/>
              </a:ext>
            </a:extLst>
          </p:cNvPr>
          <p:cNvPicPr>
            <a:picLocks noChangeAspect="1"/>
          </p:cNvPicPr>
          <p:nvPr/>
        </p:nvPicPr>
        <p:blipFill rotWithShape="1">
          <a:blip r:embed="rId2">
            <a:extLst>
              <a:ext uri="{28A0092B-C50C-407E-A947-70E740481C1C}">
                <a14:useLocalDpi xmlns:a14="http://schemas.microsoft.com/office/drawing/2010/main" val="0"/>
              </a:ext>
            </a:extLst>
          </a:blip>
          <a:srcRect r="8141"/>
          <a:stretch/>
        </p:blipFill>
        <p:spPr>
          <a:xfrm>
            <a:off x="7283450" y="2012727"/>
            <a:ext cx="4323337" cy="3651192"/>
          </a:xfrm>
          <a:prstGeom prst="rect">
            <a:avLst/>
          </a:prstGeom>
        </p:spPr>
      </p:pic>
      <p:pic>
        <p:nvPicPr>
          <p:cNvPr id="13" name="Picture 12">
            <a:extLst>
              <a:ext uri="{FF2B5EF4-FFF2-40B4-BE49-F238E27FC236}">
                <a16:creationId xmlns:a16="http://schemas.microsoft.com/office/drawing/2014/main" id="{CC8D7214-A528-B00C-C6D9-7BDCD42A65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3388" y="2009833"/>
            <a:ext cx="4323336" cy="3651192"/>
          </a:xfrm>
          <a:prstGeom prst="rect">
            <a:avLst/>
          </a:prstGeom>
        </p:spPr>
      </p:pic>
      <p:sp>
        <p:nvSpPr>
          <p:cNvPr id="14" name="TextBox 13">
            <a:extLst>
              <a:ext uri="{FF2B5EF4-FFF2-40B4-BE49-F238E27FC236}">
                <a16:creationId xmlns:a16="http://schemas.microsoft.com/office/drawing/2014/main" id="{8D4C4CE2-707C-D2E8-F0C7-8FE7C877D03F}"/>
              </a:ext>
            </a:extLst>
          </p:cNvPr>
          <p:cNvSpPr txBox="1"/>
          <p:nvPr/>
        </p:nvSpPr>
        <p:spPr>
          <a:xfrm>
            <a:off x="2493456" y="6021388"/>
            <a:ext cx="2743200" cy="461665"/>
          </a:xfrm>
          <a:prstGeom prst="rect">
            <a:avLst/>
          </a:prstGeom>
          <a:noFill/>
        </p:spPr>
        <p:txBody>
          <a:bodyPr wrap="square" rtlCol="0">
            <a:spAutoFit/>
          </a:bodyPr>
          <a:lstStyle/>
          <a:p>
            <a:pPr algn="ctr"/>
            <a:r>
              <a:rPr lang="en-IN" sz="2400" dirty="0">
                <a:latin typeface="Times New Roman" panose="02020603050405020304" pitchFamily="18" charset="0"/>
                <a:cs typeface="Times New Roman" panose="02020603050405020304" pitchFamily="18" charset="0"/>
              </a:rPr>
              <a:t>All devices Off state</a:t>
            </a:r>
            <a:endParaRPr lang="en-IN"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B17203CB-D969-3DDF-EE6D-2F10EF4458FA}"/>
              </a:ext>
            </a:extLst>
          </p:cNvPr>
          <p:cNvSpPr txBox="1"/>
          <p:nvPr/>
        </p:nvSpPr>
        <p:spPr>
          <a:xfrm>
            <a:off x="7843051" y="6021388"/>
            <a:ext cx="3204134" cy="461665"/>
          </a:xfrm>
          <a:prstGeom prst="rect">
            <a:avLst/>
          </a:prstGeom>
          <a:noFill/>
        </p:spPr>
        <p:txBody>
          <a:bodyPr wrap="square" rtlCol="0">
            <a:spAutoFit/>
          </a:bodyPr>
          <a:lstStyle/>
          <a:p>
            <a:pPr algn="ctr"/>
            <a:r>
              <a:rPr lang="en-IN" sz="2400" dirty="0">
                <a:latin typeface="Times New Roman" panose="02020603050405020304" pitchFamily="18" charset="0"/>
                <a:cs typeface="Times New Roman" panose="02020603050405020304" pitchFamily="18" charset="0"/>
              </a:rPr>
              <a:t>Bed light and Light ON</a:t>
            </a:r>
            <a:endParaRPr lang="en-IN"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E4240322-AB66-162D-0AB3-6CDAB058E531}"/>
              </a:ext>
            </a:extLst>
          </p:cNvPr>
          <p:cNvSpPr txBox="1"/>
          <p:nvPr/>
        </p:nvSpPr>
        <p:spPr>
          <a:xfrm>
            <a:off x="1168838" y="836758"/>
            <a:ext cx="4199957" cy="646331"/>
          </a:xfrm>
          <a:prstGeom prst="rect">
            <a:avLst/>
          </a:prstGeom>
          <a:noFill/>
        </p:spPr>
        <p:txBody>
          <a:bodyPr wrap="square" rtlCol="0">
            <a:spAutoFit/>
          </a:bodyPr>
          <a:lstStyle/>
          <a:p>
            <a:r>
              <a:rPr lang="en-IN" sz="3600" b="1" dirty="0">
                <a:latin typeface="Times New Roman"/>
                <a:ea typeface="+mn-lt"/>
                <a:cs typeface="+mn-lt"/>
              </a:rPr>
              <a:t>Results</a:t>
            </a:r>
          </a:p>
        </p:txBody>
      </p:sp>
    </p:spTree>
    <p:extLst>
      <p:ext uri="{BB962C8B-B14F-4D97-AF65-F5344CB8AC3E}">
        <p14:creationId xmlns:p14="http://schemas.microsoft.com/office/powerpoint/2010/main" val="39088113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2AE499B-69A1-E399-48F8-C94F7D1991EF}"/>
              </a:ext>
            </a:extLst>
          </p:cNvPr>
          <p:cNvPicPr>
            <a:picLocks noChangeAspect="1"/>
          </p:cNvPicPr>
          <p:nvPr/>
        </p:nvPicPr>
        <p:blipFill rotWithShape="1">
          <a:blip r:embed="rId2">
            <a:extLst>
              <a:ext uri="{28A0092B-C50C-407E-A947-70E740481C1C}">
                <a14:useLocalDpi xmlns:a14="http://schemas.microsoft.com/office/drawing/2010/main" val="0"/>
              </a:ext>
            </a:extLst>
          </a:blip>
          <a:srcRect l="5557" r="4244"/>
          <a:stretch/>
        </p:blipFill>
        <p:spPr>
          <a:xfrm>
            <a:off x="7283450" y="1989138"/>
            <a:ext cx="4321175" cy="3630447"/>
          </a:xfrm>
          <a:prstGeom prst="rect">
            <a:avLst/>
          </a:prstGeom>
        </p:spPr>
      </p:pic>
      <p:pic>
        <p:nvPicPr>
          <p:cNvPr id="6" name="Picture 5">
            <a:extLst>
              <a:ext uri="{FF2B5EF4-FFF2-40B4-BE49-F238E27FC236}">
                <a16:creationId xmlns:a16="http://schemas.microsoft.com/office/drawing/2014/main" id="{7D86D353-8D9B-D89E-3BDF-1C2185346258}"/>
              </a:ext>
            </a:extLst>
          </p:cNvPr>
          <p:cNvPicPr>
            <a:picLocks noChangeAspect="1"/>
          </p:cNvPicPr>
          <p:nvPr/>
        </p:nvPicPr>
        <p:blipFill rotWithShape="1">
          <a:blip r:embed="rId3">
            <a:extLst>
              <a:ext uri="{28A0092B-C50C-407E-A947-70E740481C1C}">
                <a14:useLocalDpi xmlns:a14="http://schemas.microsoft.com/office/drawing/2010/main" val="0"/>
              </a:ext>
            </a:extLst>
          </a:blip>
          <a:srcRect b="2023"/>
          <a:stretch/>
        </p:blipFill>
        <p:spPr>
          <a:xfrm>
            <a:off x="1703388" y="1989138"/>
            <a:ext cx="4300017" cy="3630447"/>
          </a:xfrm>
          <a:prstGeom prst="rect">
            <a:avLst/>
          </a:prstGeom>
        </p:spPr>
      </p:pic>
      <p:sp>
        <p:nvSpPr>
          <p:cNvPr id="9" name="TextBox 8">
            <a:extLst>
              <a:ext uri="{FF2B5EF4-FFF2-40B4-BE49-F238E27FC236}">
                <a16:creationId xmlns:a16="http://schemas.microsoft.com/office/drawing/2014/main" id="{B93AD43A-9CDD-83EA-ED9E-C0B127EB8E15}"/>
              </a:ext>
            </a:extLst>
          </p:cNvPr>
          <p:cNvSpPr txBox="1"/>
          <p:nvPr/>
        </p:nvSpPr>
        <p:spPr>
          <a:xfrm>
            <a:off x="2481796" y="6024142"/>
            <a:ext cx="2743200" cy="461665"/>
          </a:xfrm>
          <a:prstGeom prst="rect">
            <a:avLst/>
          </a:prstGeom>
          <a:noFill/>
        </p:spPr>
        <p:txBody>
          <a:bodyPr wrap="square" rtlCol="0">
            <a:spAutoFit/>
          </a:bodyPr>
          <a:lstStyle/>
          <a:p>
            <a:pPr algn="ctr"/>
            <a:r>
              <a:rPr lang="en-IN" sz="2400" dirty="0">
                <a:latin typeface="Times New Roman" panose="02020603050405020304" pitchFamily="18" charset="0"/>
                <a:cs typeface="Times New Roman" panose="02020603050405020304" pitchFamily="18" charset="0"/>
              </a:rPr>
              <a:t>Light On</a:t>
            </a:r>
            <a:endParaRPr lang="en-IN" sz="20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D65FF3C3-C3FD-159E-A19F-0B395BF4E9F8}"/>
              </a:ext>
            </a:extLst>
          </p:cNvPr>
          <p:cNvSpPr txBox="1"/>
          <p:nvPr/>
        </p:nvSpPr>
        <p:spPr>
          <a:xfrm>
            <a:off x="7621024" y="6024142"/>
            <a:ext cx="3646026" cy="461665"/>
          </a:xfrm>
          <a:prstGeom prst="rect">
            <a:avLst/>
          </a:prstGeom>
          <a:noFill/>
        </p:spPr>
        <p:txBody>
          <a:bodyPr wrap="square" rtlCol="0">
            <a:spAutoFit/>
          </a:bodyPr>
          <a:lstStyle/>
          <a:p>
            <a:pPr algn="ctr"/>
            <a:r>
              <a:rPr lang="en-IN" sz="2400" dirty="0">
                <a:latin typeface="Times New Roman" panose="02020603050405020304" pitchFamily="18" charset="0"/>
                <a:cs typeface="Times New Roman" panose="02020603050405020304" pitchFamily="18" charset="0"/>
              </a:rPr>
              <a:t>Light, Bed light and Fan On</a:t>
            </a:r>
          </a:p>
        </p:txBody>
      </p:sp>
      <p:sp>
        <p:nvSpPr>
          <p:cNvPr id="11" name="TextBox 10">
            <a:extLst>
              <a:ext uri="{FF2B5EF4-FFF2-40B4-BE49-F238E27FC236}">
                <a16:creationId xmlns:a16="http://schemas.microsoft.com/office/drawing/2014/main" id="{605A566F-6E0F-5B3C-C8DD-973FC21E805A}"/>
              </a:ext>
            </a:extLst>
          </p:cNvPr>
          <p:cNvSpPr txBox="1"/>
          <p:nvPr/>
        </p:nvSpPr>
        <p:spPr>
          <a:xfrm>
            <a:off x="1168838" y="836758"/>
            <a:ext cx="4199957" cy="646331"/>
          </a:xfrm>
          <a:prstGeom prst="rect">
            <a:avLst/>
          </a:prstGeom>
          <a:noFill/>
        </p:spPr>
        <p:txBody>
          <a:bodyPr wrap="square" rtlCol="0">
            <a:spAutoFit/>
          </a:bodyPr>
          <a:lstStyle/>
          <a:p>
            <a:r>
              <a:rPr lang="en-IN" sz="3600" b="1" dirty="0">
                <a:latin typeface="Times New Roman"/>
                <a:ea typeface="+mn-lt"/>
                <a:cs typeface="+mn-lt"/>
              </a:rPr>
              <a:t>Results (cont.)</a:t>
            </a:r>
          </a:p>
        </p:txBody>
      </p:sp>
    </p:spTree>
    <p:extLst>
      <p:ext uri="{BB962C8B-B14F-4D97-AF65-F5344CB8AC3E}">
        <p14:creationId xmlns:p14="http://schemas.microsoft.com/office/powerpoint/2010/main" val="39819193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25928D-B236-C359-5E9C-96ADF3B68069}"/>
              </a:ext>
            </a:extLst>
          </p:cNvPr>
          <p:cNvPicPr>
            <a:picLocks noChangeAspect="1"/>
          </p:cNvPicPr>
          <p:nvPr/>
        </p:nvPicPr>
        <p:blipFill rotWithShape="1">
          <a:blip r:embed="rId2">
            <a:extLst>
              <a:ext uri="{28A0092B-C50C-407E-A947-70E740481C1C}">
                <a14:useLocalDpi xmlns:a14="http://schemas.microsoft.com/office/drawing/2010/main" val="0"/>
              </a:ext>
            </a:extLst>
          </a:blip>
          <a:srcRect l="12049" r="5024"/>
          <a:stretch/>
        </p:blipFill>
        <p:spPr>
          <a:xfrm>
            <a:off x="1703388" y="2025650"/>
            <a:ext cx="4321175" cy="3635375"/>
          </a:xfrm>
          <a:prstGeom prst="rect">
            <a:avLst/>
          </a:prstGeom>
        </p:spPr>
      </p:pic>
      <p:pic>
        <p:nvPicPr>
          <p:cNvPr id="5" name="Picture 4">
            <a:extLst>
              <a:ext uri="{FF2B5EF4-FFF2-40B4-BE49-F238E27FC236}">
                <a16:creationId xmlns:a16="http://schemas.microsoft.com/office/drawing/2014/main" id="{B5C84A9B-1376-312E-7A9F-458189EB6C94}"/>
              </a:ext>
            </a:extLst>
          </p:cNvPr>
          <p:cNvPicPr>
            <a:picLocks noChangeAspect="1"/>
          </p:cNvPicPr>
          <p:nvPr/>
        </p:nvPicPr>
        <p:blipFill rotWithShape="1">
          <a:blip r:embed="rId3">
            <a:extLst>
              <a:ext uri="{28A0092B-C50C-407E-A947-70E740481C1C}">
                <a14:useLocalDpi xmlns:a14="http://schemas.microsoft.com/office/drawing/2010/main" val="0"/>
              </a:ext>
            </a:extLst>
          </a:blip>
          <a:srcRect l="13582" r="12327" b="5356"/>
          <a:stretch/>
        </p:blipFill>
        <p:spPr>
          <a:xfrm>
            <a:off x="7283450" y="2025649"/>
            <a:ext cx="4321175" cy="3635375"/>
          </a:xfrm>
          <a:prstGeom prst="rect">
            <a:avLst/>
          </a:prstGeom>
        </p:spPr>
      </p:pic>
      <p:sp>
        <p:nvSpPr>
          <p:cNvPr id="8" name="TextBox 7">
            <a:extLst>
              <a:ext uri="{FF2B5EF4-FFF2-40B4-BE49-F238E27FC236}">
                <a16:creationId xmlns:a16="http://schemas.microsoft.com/office/drawing/2014/main" id="{852F25F3-19F5-F36D-E314-C8115BCAECB9}"/>
              </a:ext>
            </a:extLst>
          </p:cNvPr>
          <p:cNvSpPr txBox="1"/>
          <p:nvPr/>
        </p:nvSpPr>
        <p:spPr>
          <a:xfrm>
            <a:off x="2492375" y="6021387"/>
            <a:ext cx="2743200" cy="461665"/>
          </a:xfrm>
          <a:prstGeom prst="rect">
            <a:avLst/>
          </a:prstGeom>
          <a:noFill/>
        </p:spPr>
        <p:txBody>
          <a:bodyPr wrap="square" rtlCol="0">
            <a:spAutoFit/>
          </a:bodyPr>
          <a:lstStyle/>
          <a:p>
            <a:pPr algn="ctr"/>
            <a:r>
              <a:rPr lang="en-IN" sz="2400" dirty="0">
                <a:latin typeface="Times New Roman" panose="02020603050405020304" pitchFamily="18" charset="0"/>
                <a:cs typeface="Times New Roman" panose="02020603050405020304" pitchFamily="18" charset="0"/>
              </a:rPr>
              <a:t>PIR Operation</a:t>
            </a:r>
          </a:p>
        </p:txBody>
      </p:sp>
      <p:sp>
        <p:nvSpPr>
          <p:cNvPr id="9" name="TextBox 8">
            <a:extLst>
              <a:ext uri="{FF2B5EF4-FFF2-40B4-BE49-F238E27FC236}">
                <a16:creationId xmlns:a16="http://schemas.microsoft.com/office/drawing/2014/main" id="{E5724F19-CDEE-31E8-4571-4EE57AAAF81F}"/>
              </a:ext>
            </a:extLst>
          </p:cNvPr>
          <p:cNvSpPr txBox="1"/>
          <p:nvPr/>
        </p:nvSpPr>
        <p:spPr>
          <a:xfrm>
            <a:off x="8072437" y="6021388"/>
            <a:ext cx="2743200" cy="461665"/>
          </a:xfrm>
          <a:prstGeom prst="rect">
            <a:avLst/>
          </a:prstGeom>
          <a:noFill/>
        </p:spPr>
        <p:txBody>
          <a:bodyPr wrap="square" rtlCol="0">
            <a:spAutoFit/>
          </a:bodyPr>
          <a:lstStyle/>
          <a:p>
            <a:pPr algn="ctr"/>
            <a:r>
              <a:rPr lang="en-IN" sz="2400" dirty="0">
                <a:latin typeface="Times New Roman" panose="02020603050405020304" pitchFamily="18" charset="0"/>
                <a:cs typeface="Times New Roman" panose="02020603050405020304" pitchFamily="18" charset="0"/>
              </a:rPr>
              <a:t>IR Operation</a:t>
            </a:r>
          </a:p>
        </p:txBody>
      </p:sp>
      <p:sp>
        <p:nvSpPr>
          <p:cNvPr id="11" name="TextBox 10">
            <a:extLst>
              <a:ext uri="{FF2B5EF4-FFF2-40B4-BE49-F238E27FC236}">
                <a16:creationId xmlns:a16="http://schemas.microsoft.com/office/drawing/2014/main" id="{CE589387-232F-E095-2E1A-032DD58319BE}"/>
              </a:ext>
            </a:extLst>
          </p:cNvPr>
          <p:cNvSpPr txBox="1"/>
          <p:nvPr/>
        </p:nvSpPr>
        <p:spPr>
          <a:xfrm>
            <a:off x="1168838" y="836758"/>
            <a:ext cx="4199957" cy="646331"/>
          </a:xfrm>
          <a:prstGeom prst="rect">
            <a:avLst/>
          </a:prstGeom>
          <a:noFill/>
        </p:spPr>
        <p:txBody>
          <a:bodyPr wrap="square" rtlCol="0">
            <a:spAutoFit/>
          </a:bodyPr>
          <a:lstStyle/>
          <a:p>
            <a:r>
              <a:rPr lang="en-IN" sz="3600" b="1" dirty="0">
                <a:latin typeface="Times New Roman"/>
                <a:ea typeface="+mn-lt"/>
                <a:cs typeface="+mn-lt"/>
              </a:rPr>
              <a:t>Results (cont.)</a:t>
            </a:r>
          </a:p>
        </p:txBody>
      </p:sp>
    </p:spTree>
    <p:extLst>
      <p:ext uri="{BB962C8B-B14F-4D97-AF65-F5344CB8AC3E}">
        <p14:creationId xmlns:p14="http://schemas.microsoft.com/office/powerpoint/2010/main" val="25295782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F8053C-32B1-9648-D8DB-3FBC081BB0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3389" y="1989138"/>
            <a:ext cx="4321174" cy="3647210"/>
          </a:xfrm>
          <a:prstGeom prst="rect">
            <a:avLst/>
          </a:prstGeom>
        </p:spPr>
      </p:pic>
      <p:pic>
        <p:nvPicPr>
          <p:cNvPr id="5" name="Picture 4">
            <a:extLst>
              <a:ext uri="{FF2B5EF4-FFF2-40B4-BE49-F238E27FC236}">
                <a16:creationId xmlns:a16="http://schemas.microsoft.com/office/drawing/2014/main" id="{2C17C61E-7423-B25B-C183-C1E48DBCFC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5438" y="2004041"/>
            <a:ext cx="2043173" cy="3632307"/>
          </a:xfrm>
          <a:prstGeom prst="rect">
            <a:avLst/>
          </a:prstGeom>
        </p:spPr>
      </p:pic>
      <p:sp>
        <p:nvSpPr>
          <p:cNvPr id="8" name="TextBox 7">
            <a:extLst>
              <a:ext uri="{FF2B5EF4-FFF2-40B4-BE49-F238E27FC236}">
                <a16:creationId xmlns:a16="http://schemas.microsoft.com/office/drawing/2014/main" id="{F124CE7A-1F69-DBCD-14D8-6D8DD88DDD1E}"/>
              </a:ext>
            </a:extLst>
          </p:cNvPr>
          <p:cNvSpPr txBox="1"/>
          <p:nvPr/>
        </p:nvSpPr>
        <p:spPr>
          <a:xfrm>
            <a:off x="2492376" y="6021388"/>
            <a:ext cx="2743200" cy="461665"/>
          </a:xfrm>
          <a:prstGeom prst="rect">
            <a:avLst/>
          </a:prstGeom>
          <a:noFill/>
        </p:spPr>
        <p:txBody>
          <a:bodyPr wrap="square" rtlCol="0">
            <a:spAutoFit/>
          </a:bodyPr>
          <a:lstStyle/>
          <a:p>
            <a:pPr algn="ctr"/>
            <a:r>
              <a:rPr lang="en-IN" sz="2400" dirty="0">
                <a:latin typeface="Times New Roman" panose="02020603050405020304" pitchFamily="18" charset="0"/>
                <a:cs typeface="Times New Roman" panose="02020603050405020304" pitchFamily="18" charset="0"/>
              </a:rPr>
              <a:t>Voice assistant</a:t>
            </a:r>
          </a:p>
        </p:txBody>
      </p:sp>
      <p:sp>
        <p:nvSpPr>
          <p:cNvPr id="9" name="TextBox 8">
            <a:extLst>
              <a:ext uri="{FF2B5EF4-FFF2-40B4-BE49-F238E27FC236}">
                <a16:creationId xmlns:a16="http://schemas.microsoft.com/office/drawing/2014/main" id="{E5AF77BF-26EC-C08F-BB95-264302F5BD81}"/>
              </a:ext>
            </a:extLst>
          </p:cNvPr>
          <p:cNvSpPr txBox="1"/>
          <p:nvPr/>
        </p:nvSpPr>
        <p:spPr>
          <a:xfrm>
            <a:off x="8095424" y="6021388"/>
            <a:ext cx="2743200" cy="461665"/>
          </a:xfrm>
          <a:prstGeom prst="rect">
            <a:avLst/>
          </a:prstGeom>
          <a:noFill/>
        </p:spPr>
        <p:txBody>
          <a:bodyPr wrap="square" rtlCol="0">
            <a:spAutoFit/>
          </a:bodyPr>
          <a:lstStyle/>
          <a:p>
            <a:pPr algn="ctr"/>
            <a:r>
              <a:rPr lang="en-IN" sz="2400" dirty="0">
                <a:latin typeface="Times New Roman" panose="02020603050405020304" pitchFamily="18" charset="0"/>
                <a:cs typeface="Times New Roman" panose="02020603050405020304" pitchFamily="18" charset="0"/>
              </a:rPr>
              <a:t>Gas Sensor</a:t>
            </a:r>
          </a:p>
        </p:txBody>
      </p:sp>
      <p:sp>
        <p:nvSpPr>
          <p:cNvPr id="11" name="TextBox 10">
            <a:extLst>
              <a:ext uri="{FF2B5EF4-FFF2-40B4-BE49-F238E27FC236}">
                <a16:creationId xmlns:a16="http://schemas.microsoft.com/office/drawing/2014/main" id="{EED29331-6E81-5965-570F-719B1004F1A8}"/>
              </a:ext>
            </a:extLst>
          </p:cNvPr>
          <p:cNvSpPr txBox="1"/>
          <p:nvPr/>
        </p:nvSpPr>
        <p:spPr>
          <a:xfrm>
            <a:off x="1168838" y="836758"/>
            <a:ext cx="4199957" cy="646331"/>
          </a:xfrm>
          <a:prstGeom prst="rect">
            <a:avLst/>
          </a:prstGeom>
          <a:noFill/>
        </p:spPr>
        <p:txBody>
          <a:bodyPr wrap="square" rtlCol="0">
            <a:spAutoFit/>
          </a:bodyPr>
          <a:lstStyle/>
          <a:p>
            <a:r>
              <a:rPr lang="en-IN" sz="3600" b="1" dirty="0">
                <a:latin typeface="Times New Roman"/>
                <a:ea typeface="+mn-lt"/>
                <a:cs typeface="+mn-lt"/>
              </a:rPr>
              <a:t>Results (cont.)</a:t>
            </a:r>
          </a:p>
        </p:txBody>
      </p:sp>
    </p:spTree>
    <p:extLst>
      <p:ext uri="{BB962C8B-B14F-4D97-AF65-F5344CB8AC3E}">
        <p14:creationId xmlns:p14="http://schemas.microsoft.com/office/powerpoint/2010/main" val="11196577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595005-A745-9699-6437-01E7A897D684}"/>
              </a:ext>
            </a:extLst>
          </p:cNvPr>
          <p:cNvSpPr txBox="1"/>
          <p:nvPr/>
        </p:nvSpPr>
        <p:spPr>
          <a:xfrm>
            <a:off x="1204152" y="851050"/>
            <a:ext cx="2433569"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Contents</a:t>
            </a:r>
            <a:endParaRPr lang="en-IN" sz="40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8620A4F0-486B-4D8B-A65C-C44F999F2038}"/>
              </a:ext>
            </a:extLst>
          </p:cNvPr>
          <p:cNvSpPr txBox="1"/>
          <p:nvPr/>
        </p:nvSpPr>
        <p:spPr>
          <a:xfrm>
            <a:off x="2625394" y="1350216"/>
            <a:ext cx="5713537" cy="5288499"/>
          </a:xfrm>
          <a:prstGeom prst="rect">
            <a:avLst/>
          </a:prstGeom>
          <a:noFill/>
        </p:spPr>
        <p:txBody>
          <a:bodyPr wrap="square" lIns="91440" tIns="45720" rIns="91440" bIns="45720" rtlCol="0" anchor="t">
            <a:spAutoFit/>
          </a:bodyPr>
          <a:lstStyle/>
          <a:p>
            <a:pPr marL="457200" indent="-457200">
              <a:lnSpc>
                <a:spcPct val="150000"/>
              </a:lnSpc>
              <a:buFont typeface="Wingdings"/>
              <a:buChar char="Ø"/>
            </a:pPr>
            <a:r>
              <a:rPr lang="en-US" sz="3200" dirty="0"/>
              <a:t> </a:t>
            </a:r>
            <a:r>
              <a:rPr lang="en-US" sz="2800" dirty="0"/>
              <a:t>Abstract</a:t>
            </a:r>
            <a:endParaRPr lang="en-US" sz="1600" dirty="0"/>
          </a:p>
          <a:p>
            <a:pPr marL="571500" indent="-571500">
              <a:lnSpc>
                <a:spcPct val="150000"/>
              </a:lnSpc>
              <a:buFont typeface="Wingdings" panose="05000000000000000000" pitchFamily="2" charset="2"/>
              <a:buChar char="Ø"/>
            </a:pPr>
            <a:r>
              <a:rPr lang="en-US" sz="2800" dirty="0"/>
              <a:t>Introduction</a:t>
            </a:r>
          </a:p>
          <a:p>
            <a:pPr marL="571500" indent="-571500">
              <a:lnSpc>
                <a:spcPct val="150000"/>
              </a:lnSpc>
              <a:buFont typeface="Wingdings" panose="05000000000000000000" pitchFamily="2" charset="2"/>
              <a:buChar char="Ø"/>
            </a:pPr>
            <a:r>
              <a:rPr lang="en-US" sz="2800" dirty="0"/>
              <a:t>Literature Survey</a:t>
            </a:r>
          </a:p>
          <a:p>
            <a:pPr marL="571500" indent="-571500">
              <a:lnSpc>
                <a:spcPct val="150000"/>
              </a:lnSpc>
              <a:buFont typeface="Wingdings" panose="05000000000000000000" pitchFamily="2" charset="2"/>
              <a:buChar char="Ø"/>
            </a:pPr>
            <a:r>
              <a:rPr lang="en-US" sz="2800" dirty="0"/>
              <a:t>Proposed Model</a:t>
            </a:r>
          </a:p>
          <a:p>
            <a:pPr marL="571500" indent="-571500">
              <a:lnSpc>
                <a:spcPct val="150000"/>
              </a:lnSpc>
              <a:buFont typeface="Wingdings" panose="05000000000000000000" pitchFamily="2" charset="2"/>
              <a:buChar char="Ø"/>
            </a:pPr>
            <a:r>
              <a:rPr lang="en-US" sz="2800" dirty="0"/>
              <a:t>Components</a:t>
            </a:r>
          </a:p>
          <a:p>
            <a:pPr marL="571500" indent="-571500">
              <a:lnSpc>
                <a:spcPct val="150000"/>
              </a:lnSpc>
              <a:buFont typeface="Wingdings" panose="05000000000000000000" pitchFamily="2" charset="2"/>
              <a:buChar char="Ø"/>
            </a:pPr>
            <a:r>
              <a:rPr lang="en-US" sz="2800" dirty="0"/>
              <a:t>Results</a:t>
            </a:r>
          </a:p>
          <a:p>
            <a:pPr marL="571500" indent="-571500">
              <a:lnSpc>
                <a:spcPct val="150000"/>
              </a:lnSpc>
              <a:buFont typeface="Wingdings" panose="05000000000000000000" pitchFamily="2" charset="2"/>
              <a:buChar char="Ø"/>
            </a:pPr>
            <a:r>
              <a:rPr lang="en-US" sz="2800" dirty="0"/>
              <a:t>Conclusion and Future scope</a:t>
            </a:r>
          </a:p>
          <a:p>
            <a:pPr marL="571500" indent="-571500">
              <a:lnSpc>
                <a:spcPct val="150000"/>
              </a:lnSpc>
              <a:buFont typeface="Wingdings" panose="05000000000000000000" pitchFamily="2" charset="2"/>
              <a:buChar char="Ø"/>
            </a:pPr>
            <a:r>
              <a:rPr lang="en-US" sz="2800" dirty="0"/>
              <a:t>References</a:t>
            </a:r>
          </a:p>
        </p:txBody>
      </p:sp>
    </p:spTree>
    <p:extLst>
      <p:ext uri="{BB962C8B-B14F-4D97-AF65-F5344CB8AC3E}">
        <p14:creationId xmlns:p14="http://schemas.microsoft.com/office/powerpoint/2010/main" val="42043882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167EB8-7585-755C-90B9-EDF2A9969706}"/>
              </a:ext>
            </a:extLst>
          </p:cNvPr>
          <p:cNvSpPr txBox="1"/>
          <p:nvPr/>
        </p:nvSpPr>
        <p:spPr>
          <a:xfrm>
            <a:off x="1168838" y="836758"/>
            <a:ext cx="7050823" cy="646331"/>
          </a:xfrm>
          <a:prstGeom prst="rect">
            <a:avLst/>
          </a:prstGeom>
          <a:noFill/>
        </p:spPr>
        <p:txBody>
          <a:bodyPr wrap="square" rtlCol="0">
            <a:spAutoFit/>
          </a:bodyPr>
          <a:lstStyle/>
          <a:p>
            <a:r>
              <a:rPr lang="en-IN" sz="3600" b="1" dirty="0">
                <a:latin typeface="Times New Roman"/>
                <a:ea typeface="+mn-lt"/>
                <a:cs typeface="+mn-lt"/>
              </a:rPr>
              <a:t>Conclusion and Future Scope</a:t>
            </a:r>
          </a:p>
        </p:txBody>
      </p:sp>
      <p:sp>
        <p:nvSpPr>
          <p:cNvPr id="3" name="TextBox 2">
            <a:extLst>
              <a:ext uri="{FF2B5EF4-FFF2-40B4-BE49-F238E27FC236}">
                <a16:creationId xmlns:a16="http://schemas.microsoft.com/office/drawing/2014/main" id="{7D1662C4-9472-AEDB-805E-1FBCA32F226C}"/>
              </a:ext>
            </a:extLst>
          </p:cNvPr>
          <p:cNvSpPr txBox="1"/>
          <p:nvPr/>
        </p:nvSpPr>
        <p:spPr>
          <a:xfrm>
            <a:off x="1620078" y="1928191"/>
            <a:ext cx="9809922" cy="3416320"/>
          </a:xfrm>
          <a:prstGeom prst="rect">
            <a:avLst/>
          </a:prstGeom>
          <a:noFill/>
        </p:spPr>
        <p:txBody>
          <a:bodyPr wrap="square" rtlCol="0">
            <a:spAutoFit/>
          </a:bodyPr>
          <a:lstStyle/>
          <a:p>
            <a:pPr marL="342900" indent="-342900" algn="just">
              <a:buFont typeface="Wingdings" panose="05000000000000000000" pitchFamily="2" charset="2"/>
              <a:buChar char="Ø"/>
            </a:pPr>
            <a:r>
              <a:rPr lang="en-IN" sz="2400" dirty="0">
                <a:latin typeface="Times New Roman" panose="02020603050405020304" pitchFamily="18" charset="0"/>
                <a:ea typeface="Amperzand" pitchFamily="2" charset="0"/>
                <a:cs typeface="Times New Roman" panose="02020603050405020304" pitchFamily="18" charset="0"/>
              </a:rPr>
              <a:t>The home automation system has been experimentally proven to work well by connecting sample appliances to it and the appliances were successfully controlled from a mobile device. In future this product has a potential demand in marketing and it may seen in every house hold.</a:t>
            </a:r>
          </a:p>
          <a:p>
            <a:pPr marL="342900" indent="-342900" algn="just">
              <a:buFont typeface="Wingdings" panose="05000000000000000000" pitchFamily="2" charset="2"/>
              <a:buChar char="Ø"/>
            </a:pPr>
            <a:endParaRPr lang="en-IN" sz="2400" dirty="0">
              <a:effectLst/>
              <a:latin typeface="Times New Roman" panose="02020603050405020304" pitchFamily="18" charset="0"/>
              <a:ea typeface="Amperzand" pitchFamily="2" charset="0"/>
              <a:cs typeface="Times New Roman" panose="02020603050405020304" pitchFamily="18" charset="0"/>
            </a:endParaRPr>
          </a:p>
          <a:p>
            <a:pPr marL="342900" indent="-342900" algn="just">
              <a:buFont typeface="Wingdings" panose="05000000000000000000" pitchFamily="2" charset="2"/>
              <a:buChar char="Ø"/>
            </a:pPr>
            <a:r>
              <a:rPr lang="en-IN" sz="2400" dirty="0">
                <a:latin typeface="Times New Roman" panose="02020603050405020304" pitchFamily="18" charset="0"/>
                <a:ea typeface="Amperzand" pitchFamily="2" charset="0"/>
                <a:cs typeface="Times New Roman" panose="02020603050405020304" pitchFamily="18" charset="0"/>
              </a:rPr>
              <a:t>The project can be further extended with adding some sensors like ultrasonic sensor, moisture sensor and communication devices like lora, ZigBee to archive full automation for water monitoring and irrigation system.</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401953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B856B9-AF1D-0243-CBE4-75F3948A538D}"/>
              </a:ext>
            </a:extLst>
          </p:cNvPr>
          <p:cNvSpPr txBox="1"/>
          <p:nvPr/>
        </p:nvSpPr>
        <p:spPr>
          <a:xfrm>
            <a:off x="1216991" y="814169"/>
            <a:ext cx="4363720" cy="646331"/>
          </a:xfrm>
          <a:prstGeom prst="rect">
            <a:avLst/>
          </a:prstGeom>
          <a:noFill/>
        </p:spPr>
        <p:txBody>
          <a:bodyPr wrap="square" rtlCol="0">
            <a:spAutoFit/>
          </a:bodyPr>
          <a:lstStyle/>
          <a:p>
            <a:r>
              <a:rPr lang="en-IN" sz="3600" b="1" dirty="0">
                <a:latin typeface="Times New Roman"/>
                <a:ea typeface="+mn-lt"/>
                <a:cs typeface="+mn-lt"/>
              </a:rPr>
              <a:t>References</a:t>
            </a:r>
          </a:p>
        </p:txBody>
      </p:sp>
      <p:sp>
        <p:nvSpPr>
          <p:cNvPr id="4" name="TextBox 3">
            <a:extLst>
              <a:ext uri="{FF2B5EF4-FFF2-40B4-BE49-F238E27FC236}">
                <a16:creationId xmlns:a16="http://schemas.microsoft.com/office/drawing/2014/main" id="{93536FE6-F20E-EEEE-E914-7DC7E9B43D1F}"/>
              </a:ext>
            </a:extLst>
          </p:cNvPr>
          <p:cNvSpPr txBox="1"/>
          <p:nvPr/>
        </p:nvSpPr>
        <p:spPr>
          <a:xfrm>
            <a:off x="1308100" y="1669222"/>
            <a:ext cx="10619740" cy="4610814"/>
          </a:xfrm>
          <a:prstGeom prst="rect">
            <a:avLst/>
          </a:prstGeom>
          <a:noFill/>
        </p:spPr>
        <p:txBody>
          <a:bodyPr wrap="square" lIns="91440" tIns="45720" rIns="91440" bIns="45720" rtlCol="0" anchor="t">
            <a:spAutoFit/>
          </a:bodyPr>
          <a:lstStyle/>
          <a:p>
            <a:pPr marL="342900" indent="-342900" algn="just">
              <a:buFont typeface="+mj-lt"/>
              <a:buAutoNum type="arabicPeriod"/>
            </a:pPr>
            <a:r>
              <a:rPr lang="en-IN" sz="1700" dirty="0" err="1"/>
              <a:t>Mohaiminul</a:t>
            </a:r>
            <a:r>
              <a:rPr lang="en-IN" sz="1700" dirty="0"/>
              <a:t> Islam, Md. </a:t>
            </a:r>
            <a:r>
              <a:rPr lang="en-IN" sz="1700" dirty="0" err="1"/>
              <a:t>Nahiyan</a:t>
            </a:r>
            <a:r>
              <a:rPr lang="en-IN" sz="1700" dirty="0"/>
              <a:t> Farook, S. M. G. Mostafa, Yasir Arafat, "Design and Implementation of an IoT Based Home  Automation", Advances in Science Engineering and Robotics Technology (ICASERT) 2019 1st International Conference on, pp.1-5,2019</a:t>
            </a:r>
            <a:endParaRPr lang="en-US" sz="1700" dirty="0">
              <a:ea typeface="+mn-lt"/>
              <a:cs typeface="+mn-lt"/>
            </a:endParaRPr>
          </a:p>
          <a:p>
            <a:pPr marL="342900" indent="-342900" algn="just">
              <a:buFont typeface="+mj-lt"/>
              <a:buAutoNum type="arabicPeriod"/>
            </a:pPr>
            <a:endParaRPr lang="en-IN" sz="1700" dirty="0">
              <a:ea typeface="+mn-lt"/>
              <a:cs typeface="+mn-lt"/>
            </a:endParaRPr>
          </a:p>
          <a:p>
            <a:pPr marL="342900" indent="-342900" algn="just">
              <a:buFont typeface="+mj-lt"/>
              <a:buAutoNum type="arabicPeriod"/>
            </a:pPr>
            <a:r>
              <a:rPr lang="en-IN" sz="1700" dirty="0"/>
              <a:t>S</a:t>
            </a:r>
            <a:r>
              <a:rPr lang="en-IN" sz="1700" dirty="0">
                <a:ea typeface="+mn-lt"/>
                <a:cs typeface="+mn-lt"/>
              </a:rPr>
              <a:t>. V. Parvati, K. </a:t>
            </a:r>
            <a:r>
              <a:rPr lang="en-IN" sz="1700" dirty="0" err="1">
                <a:ea typeface="+mn-lt"/>
                <a:cs typeface="+mn-lt"/>
              </a:rPr>
              <a:t>Thenmozhi</a:t>
            </a:r>
            <a:r>
              <a:rPr lang="en-IN" sz="1700" dirty="0">
                <a:ea typeface="+mn-lt"/>
                <a:cs typeface="+mn-lt"/>
              </a:rPr>
              <a:t>, P. P. Kumar, S Sathish, R. </a:t>
            </a:r>
            <a:r>
              <a:rPr lang="en-IN" sz="1700" dirty="0" err="1">
                <a:ea typeface="+mn-lt"/>
                <a:cs typeface="+mn-lt"/>
              </a:rPr>
              <a:t>Amirtharajan</a:t>
            </a:r>
            <a:r>
              <a:rPr lang="en-IN" sz="1700" dirty="0">
                <a:ea typeface="+mn-lt"/>
                <a:cs typeface="+mn-lt"/>
              </a:rPr>
              <a:t> , "IoT Accelerated Wi-Fi Bot controlled via Node MCU", Computer Communication and Informatics (ICCCI) 2018 International Conference on, pp. 1-3, 2018.</a:t>
            </a:r>
            <a:endParaRPr lang="en-IN" sz="1700" dirty="0"/>
          </a:p>
          <a:p>
            <a:pPr marL="342900" indent="-342900" algn="just">
              <a:buFont typeface="+mj-lt"/>
              <a:buAutoNum type="arabicPeriod"/>
            </a:pPr>
            <a:endParaRPr lang="en-IN" sz="1700" dirty="0"/>
          </a:p>
          <a:p>
            <a:pPr marL="342900" indent="-342900" algn="just">
              <a:buFont typeface="+mj-lt"/>
              <a:buAutoNum type="arabicPeriod"/>
            </a:pPr>
            <a:r>
              <a:rPr lang="en-IN" sz="1700" dirty="0">
                <a:ea typeface="+mn-lt"/>
                <a:cs typeface="+mn-lt"/>
              </a:rPr>
              <a:t>A.K. Verma, S. Kumar, S. Prakash, A. Singh, C. Chatterjee, B. Ghosh, A. Patra, H. N. </a:t>
            </a:r>
            <a:r>
              <a:rPr lang="en-IN" sz="1700" dirty="0" err="1">
                <a:ea typeface="+mn-lt"/>
                <a:cs typeface="+mn-lt"/>
              </a:rPr>
              <a:t>Saha</a:t>
            </a:r>
            <a:r>
              <a:rPr lang="en-IN" sz="1700" dirty="0">
                <a:ea typeface="+mn-lt"/>
                <a:cs typeface="+mn-lt"/>
              </a:rPr>
              <a:t>, S. Nayak, S. Dey, R. Dey, "Multi-operational home automation system using IOT An approach", Information Technology Electronics and Mobile Communication Conference (IEMCON) 2017 8th IEEE Annual, pp. 305-308, 2017</a:t>
            </a:r>
          </a:p>
          <a:p>
            <a:pPr marL="342900" indent="-342900" algn="just">
              <a:buFont typeface="+mj-lt"/>
              <a:buAutoNum type="arabicPeriod"/>
            </a:pPr>
            <a:endParaRPr lang="en-IN" sz="1700" dirty="0">
              <a:ea typeface="+mn-lt"/>
              <a:cs typeface="+mn-lt"/>
            </a:endParaRPr>
          </a:p>
          <a:p>
            <a:pPr marL="342900" indent="-342900" algn="just">
              <a:buFont typeface="+mj-lt"/>
              <a:buAutoNum type="arabicPeriod"/>
            </a:pPr>
            <a:r>
              <a:rPr lang="en-US" sz="1700" dirty="0" err="1"/>
              <a:t>Tadimeti</a:t>
            </a:r>
            <a:r>
              <a:rPr lang="en-US" sz="1700" dirty="0"/>
              <a:t> Hari </a:t>
            </a:r>
            <a:r>
              <a:rPr lang="en-US" sz="1700" dirty="0" err="1"/>
              <a:t>Charan</a:t>
            </a:r>
            <a:r>
              <a:rPr lang="en-US" sz="1700" dirty="0"/>
              <a:t>, </a:t>
            </a:r>
            <a:r>
              <a:rPr lang="en-US" sz="1700" dirty="0" err="1"/>
              <a:t>Pulipati</a:t>
            </a:r>
            <a:r>
              <a:rPr lang="en-US" sz="1700" dirty="0"/>
              <a:t> Manas, “Overview of Automation Systems and Home Appliances Control using PC and Microcontroller”, International Journal of Science and Research (IJSR) , Volume 2 Issue 4, April 2013</a:t>
            </a:r>
          </a:p>
          <a:p>
            <a:pPr marL="342900" indent="-342900" algn="just">
              <a:buFont typeface="+mj-lt"/>
              <a:buAutoNum type="arabicPeriod"/>
            </a:pPr>
            <a:endParaRPr lang="en-US" sz="1700" dirty="0"/>
          </a:p>
          <a:p>
            <a:pPr marL="342900" indent="-342900" algn="just">
              <a:buFont typeface="+mj-lt"/>
              <a:buAutoNum type="arabicPeriod"/>
            </a:pPr>
            <a:r>
              <a:rPr lang="en-IN" sz="1700" dirty="0"/>
              <a:t>Ali Mohammed Al- </a:t>
            </a:r>
            <a:r>
              <a:rPr lang="en-IN" sz="1700" dirty="0" err="1"/>
              <a:t>Kuwari</a:t>
            </a:r>
            <a:r>
              <a:rPr lang="en-IN" sz="1700" dirty="0"/>
              <a:t>, Cesar Ortega-Sanchez, Atif Sharif and Vidyasagar </a:t>
            </a:r>
            <a:r>
              <a:rPr lang="en-IN" sz="1700" dirty="0" err="1"/>
              <a:t>Potdar</a:t>
            </a:r>
            <a:r>
              <a:rPr lang="en-IN" sz="1700" dirty="0"/>
              <a:t>, "User-Friendly Smart Home Infrastructure: </a:t>
            </a:r>
            <a:r>
              <a:rPr lang="en-IN" sz="1700" dirty="0" err="1"/>
              <a:t>BeeHouse</a:t>
            </a:r>
            <a:r>
              <a:rPr lang="en-IN" sz="1700" dirty="0"/>
              <a:t>", IEEE 5th International Conference on Digital Ecosystems and Technologies, May31-June3 2011</a:t>
            </a:r>
            <a:r>
              <a:rPr lang="en-US" sz="1700" dirty="0"/>
              <a:t>.</a:t>
            </a:r>
            <a:endParaRPr lang="en-IN" sz="1700" dirty="0"/>
          </a:p>
        </p:txBody>
      </p:sp>
    </p:spTree>
    <p:extLst>
      <p:ext uri="{BB962C8B-B14F-4D97-AF65-F5344CB8AC3E}">
        <p14:creationId xmlns:p14="http://schemas.microsoft.com/office/powerpoint/2010/main" val="2715225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3FCF66C-1F0A-8370-1F1C-16F733202133}"/>
              </a:ext>
            </a:extLst>
          </p:cNvPr>
          <p:cNvSpPr txBox="1"/>
          <p:nvPr/>
        </p:nvSpPr>
        <p:spPr>
          <a:xfrm>
            <a:off x="3225800" y="2590800"/>
            <a:ext cx="8140700" cy="1323439"/>
          </a:xfrm>
          <a:prstGeom prst="rect">
            <a:avLst/>
          </a:prstGeom>
          <a:noFill/>
        </p:spPr>
        <p:txBody>
          <a:bodyPr wrap="square" rtlCol="0">
            <a:spAutoFit/>
          </a:bodyPr>
          <a:lstStyle/>
          <a:p>
            <a:r>
              <a:rPr lang="en-IN" sz="800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31371333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E1F629-8900-AC1C-2BE2-3E3AB11157C7}"/>
              </a:ext>
            </a:extLst>
          </p:cNvPr>
          <p:cNvSpPr txBox="1"/>
          <p:nvPr/>
        </p:nvSpPr>
        <p:spPr>
          <a:xfrm>
            <a:off x="1195634" y="923805"/>
            <a:ext cx="1886552" cy="584775"/>
          </a:xfrm>
          <a:prstGeom prst="rect">
            <a:avLst/>
          </a:prstGeom>
          <a:noFill/>
        </p:spPr>
        <p:txBody>
          <a:bodyPr wrap="square" lIns="91440" tIns="45720" rIns="91440" bIns="45720" rtlCol="0" anchor="t">
            <a:spAutoFit/>
          </a:bodyPr>
          <a:lstStyle/>
          <a:p>
            <a:r>
              <a:rPr lang="en-US" sz="3200" b="1" dirty="0">
                <a:latin typeface="Times New Roman"/>
                <a:cs typeface="Times New Roman"/>
              </a:rPr>
              <a:t>Abstract</a:t>
            </a:r>
            <a:endParaRPr lang="en-IN" sz="3200" b="1" dirty="0">
              <a:latin typeface="Times New Roman"/>
              <a:cs typeface="Times New Roman"/>
            </a:endParaRPr>
          </a:p>
        </p:txBody>
      </p:sp>
      <p:sp>
        <p:nvSpPr>
          <p:cNvPr id="3" name="Rectangle 2">
            <a:extLst>
              <a:ext uri="{FF2B5EF4-FFF2-40B4-BE49-F238E27FC236}">
                <a16:creationId xmlns:a16="http://schemas.microsoft.com/office/drawing/2014/main" id="{84EEC323-16E7-1503-D8D5-F29B3C36078A}"/>
              </a:ext>
            </a:extLst>
          </p:cNvPr>
          <p:cNvSpPr>
            <a:spLocks noChangeArrowheads="1"/>
          </p:cNvSpPr>
          <p:nvPr/>
        </p:nvSpPr>
        <p:spPr bwMode="auto">
          <a:xfrm flipV="1">
            <a:off x="0" y="-45720"/>
            <a:ext cx="10761044" cy="1090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5" name="TextBox 4">
            <a:extLst>
              <a:ext uri="{FF2B5EF4-FFF2-40B4-BE49-F238E27FC236}">
                <a16:creationId xmlns:a16="http://schemas.microsoft.com/office/drawing/2014/main" id="{EBEA94C7-CD04-6C2F-C9A4-79922F1F0A5F}"/>
              </a:ext>
            </a:extLst>
          </p:cNvPr>
          <p:cNvSpPr txBox="1"/>
          <p:nvPr/>
        </p:nvSpPr>
        <p:spPr>
          <a:xfrm>
            <a:off x="1769167" y="1985658"/>
            <a:ext cx="9595678" cy="3785652"/>
          </a:xfrm>
          <a:prstGeom prst="rect">
            <a:avLst/>
          </a:prstGeom>
          <a:noFill/>
        </p:spPr>
        <p:txBody>
          <a:bodyPr wrap="square" rtlCol="0">
            <a:spAutoFit/>
          </a:bodyPr>
          <a:lstStyle/>
          <a:p>
            <a:pPr marL="285750" indent="-285750" algn="just">
              <a:buFont typeface="Wingdings" panose="05000000000000000000" pitchFamily="2" charset="2"/>
              <a:buChar char="Ø"/>
            </a:pPr>
            <a:r>
              <a:rPr lang="en-US" sz="2000" b="0" i="0" kern="1200" baseline="0" dirty="0">
                <a:ln>
                  <a:noFill/>
                </a:ln>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This project is based on IoT Home Automation System. The aim of the project is to control all the appliances in a home like fan, light, motor etc., using Mobile (ESP RAINMAKER APP), Manual switches, IR Remote and Sensors. </a:t>
            </a:r>
          </a:p>
          <a:p>
            <a:pPr marL="285750" indent="-285750" algn="just">
              <a:buFont typeface="Wingdings" panose="05000000000000000000" pitchFamily="2" charset="2"/>
              <a:buChar char="Ø"/>
            </a:pPr>
            <a:endParaRPr lang="en-US" sz="2000" b="0" i="0" kern="1200" baseline="0" dirty="0">
              <a:ln>
                <a:noFill/>
              </a:ln>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2000" b="0" i="0" kern="1200" baseline="0" dirty="0">
                <a:ln>
                  <a:noFill/>
                </a:ln>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ESP32 microcontroller is the core of the project which has inbuilt Wi-Fi and Bluetooth.</a:t>
            </a:r>
          </a:p>
          <a:p>
            <a:pPr marL="285750" indent="-285750" algn="just">
              <a:buFont typeface="Wingdings" panose="05000000000000000000" pitchFamily="2" charset="2"/>
              <a:buChar char="Ø"/>
            </a:pPr>
            <a:endParaRPr lang="en-US" sz="2000" dirty="0">
              <a:solidFill>
                <a:srgbClr val="000000"/>
              </a:solidFill>
              <a:latin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kumimoji="0" lang="en-US" altLang="en-US" sz="20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ESP rainmaker is an application that provides free cloud services and establish connections with voice assistance and it provides automation based on scheduling.</a:t>
            </a:r>
          </a:p>
          <a:p>
            <a:pPr marL="285750" indent="-285750" algn="just">
              <a:buFont typeface="Wingdings" panose="05000000000000000000" pitchFamily="2" charset="2"/>
              <a:buChar char="Ø"/>
            </a:pPr>
            <a:endParaRPr lang="en-US" sz="2000" dirty="0">
              <a:latin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kumimoji="0" lang="en-US" altLang="en-US" sz="20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Sensors like temperature, gas, etc., detect room atmosphere and send alerts to mobile and take necessary actions. PIR motion sensor is used to auto turn ON/OFF the appliances by detecting whether human has moved in or out of the room. </a:t>
            </a:r>
            <a:endParaRPr lang="en-IN" sz="2000" dirty="0"/>
          </a:p>
        </p:txBody>
      </p:sp>
    </p:spTree>
    <p:extLst>
      <p:ext uri="{BB962C8B-B14F-4D97-AF65-F5344CB8AC3E}">
        <p14:creationId xmlns:p14="http://schemas.microsoft.com/office/powerpoint/2010/main" val="1489011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8100" y="832945"/>
            <a:ext cx="5155762" cy="698863"/>
          </a:xfrm>
        </p:spPr>
        <p:txBody>
          <a:bodyPr>
            <a:normAutofit/>
          </a:bodyPr>
          <a:lstStyle/>
          <a:p>
            <a:pPr algn="l"/>
            <a:r>
              <a:rPr lang="en-US" sz="3600" b="1" dirty="0">
                <a:latin typeface="Times New Roman"/>
                <a:ea typeface="+mn-ea"/>
                <a:cs typeface="Times New Roman"/>
              </a:rPr>
              <a:t>Introduction</a:t>
            </a:r>
          </a:p>
        </p:txBody>
      </p:sp>
      <p:sp>
        <p:nvSpPr>
          <p:cNvPr id="5" name="TextBox 4"/>
          <p:cNvSpPr txBox="1"/>
          <p:nvPr/>
        </p:nvSpPr>
        <p:spPr>
          <a:xfrm>
            <a:off x="1562190" y="2007325"/>
            <a:ext cx="9940834" cy="2805063"/>
          </a:xfrm>
          <a:prstGeom prst="rect">
            <a:avLst/>
          </a:prstGeom>
          <a:noFill/>
        </p:spPr>
        <p:txBody>
          <a:bodyPr wrap="square" lIns="91440" tIns="45720" rIns="91440" bIns="45720" rtlCol="0" anchor="t">
            <a:spAutoFit/>
          </a:bodyPr>
          <a:lstStyle/>
          <a:p>
            <a:pPr marL="342900" indent="-342900" algn="just">
              <a:lnSpc>
                <a:spcPct val="150000"/>
              </a:lnSpc>
              <a:buFont typeface="Wingdings"/>
              <a:buChar char="Ø"/>
            </a:pPr>
            <a:r>
              <a:rPr lang="en-US" sz="2400" dirty="0"/>
              <a:t>Smart Home is</a:t>
            </a:r>
            <a:r>
              <a:rPr lang="en-US" sz="2400" b="1" dirty="0"/>
              <a:t> </a:t>
            </a:r>
            <a:r>
              <a:rPr lang="en-US" sz="2400" dirty="0"/>
              <a:t>collaboration of technology and services through a network for better quality living.</a:t>
            </a:r>
            <a:endParaRPr lang="en-US" dirty="0"/>
          </a:p>
          <a:p>
            <a:pPr algn="just">
              <a:lnSpc>
                <a:spcPct val="150000"/>
              </a:lnSpc>
            </a:pPr>
            <a:endParaRPr lang="en-US" sz="2400" dirty="0">
              <a:cs typeface="Calibri" panose="020F0502020204030204"/>
            </a:endParaRPr>
          </a:p>
          <a:p>
            <a:pPr marL="342900" indent="-342900" algn="just">
              <a:lnSpc>
                <a:spcPct val="150000"/>
              </a:lnSpc>
              <a:buFont typeface="Wingdings"/>
              <a:buChar char="Ø"/>
            </a:pPr>
            <a:r>
              <a:rPr lang="en-US" sz="2400" dirty="0"/>
              <a:t>A smart home allows the entire home to be automated and therefore provide ease and convenience to everyday activities in the home.</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FBE1F3B4-397C-A184-9982-91208FF8ACE9}"/>
              </a:ext>
            </a:extLst>
          </p:cNvPr>
          <p:cNvGraphicFramePr>
            <a:graphicFrameLocks noGrp="1"/>
          </p:cNvGraphicFramePr>
          <p:nvPr>
            <p:extLst>
              <p:ext uri="{D42A27DB-BD31-4B8C-83A1-F6EECF244321}">
                <p14:modId xmlns:p14="http://schemas.microsoft.com/office/powerpoint/2010/main" val="1942246400"/>
              </p:ext>
            </p:extLst>
          </p:nvPr>
        </p:nvGraphicFramePr>
        <p:xfrm>
          <a:off x="1226753" y="1723560"/>
          <a:ext cx="9850670" cy="4435855"/>
        </p:xfrm>
        <a:graphic>
          <a:graphicData uri="http://schemas.openxmlformats.org/drawingml/2006/table">
            <a:tbl>
              <a:tblPr firstRow="1" bandRow="1">
                <a:tableStyleId>{7DF18680-E054-41AD-8BC1-D1AEF772440D}</a:tableStyleId>
              </a:tblPr>
              <a:tblGrid>
                <a:gridCol w="937404">
                  <a:extLst>
                    <a:ext uri="{9D8B030D-6E8A-4147-A177-3AD203B41FA5}">
                      <a16:colId xmlns:a16="http://schemas.microsoft.com/office/drawing/2014/main" val="1548563061"/>
                    </a:ext>
                  </a:extLst>
                </a:gridCol>
                <a:gridCol w="3103582">
                  <a:extLst>
                    <a:ext uri="{9D8B030D-6E8A-4147-A177-3AD203B41FA5}">
                      <a16:colId xmlns:a16="http://schemas.microsoft.com/office/drawing/2014/main" val="1271132452"/>
                    </a:ext>
                  </a:extLst>
                </a:gridCol>
                <a:gridCol w="2255649">
                  <a:extLst>
                    <a:ext uri="{9D8B030D-6E8A-4147-A177-3AD203B41FA5}">
                      <a16:colId xmlns:a16="http://schemas.microsoft.com/office/drawing/2014/main" val="910003867"/>
                    </a:ext>
                  </a:extLst>
                </a:gridCol>
                <a:gridCol w="2196548">
                  <a:extLst>
                    <a:ext uri="{9D8B030D-6E8A-4147-A177-3AD203B41FA5}">
                      <a16:colId xmlns:a16="http://schemas.microsoft.com/office/drawing/2014/main" val="2412710311"/>
                    </a:ext>
                  </a:extLst>
                </a:gridCol>
                <a:gridCol w="1357487">
                  <a:extLst>
                    <a:ext uri="{9D8B030D-6E8A-4147-A177-3AD203B41FA5}">
                      <a16:colId xmlns:a16="http://schemas.microsoft.com/office/drawing/2014/main" val="164329164"/>
                    </a:ext>
                  </a:extLst>
                </a:gridCol>
              </a:tblGrid>
              <a:tr h="741342">
                <a:tc>
                  <a:txBody>
                    <a:bodyPr/>
                    <a:lstStyle/>
                    <a:p>
                      <a:pPr algn="ctr"/>
                      <a:r>
                        <a:rPr lang="en-IN" dirty="0"/>
                        <a:t>SI.NO</a:t>
                      </a:r>
                    </a:p>
                  </a:txBody>
                  <a:tcPr anchor="ctr"/>
                </a:tc>
                <a:tc>
                  <a:txBody>
                    <a:bodyPr/>
                    <a:lstStyle/>
                    <a:p>
                      <a:pPr algn="ctr"/>
                      <a:r>
                        <a:rPr lang="en-IN" dirty="0"/>
                        <a:t>PROJECT NAME</a:t>
                      </a:r>
                    </a:p>
                  </a:txBody>
                  <a:tcPr anchor="ctr"/>
                </a:tc>
                <a:tc>
                  <a:txBody>
                    <a:bodyPr/>
                    <a:lstStyle/>
                    <a:p>
                      <a:pPr algn="ctr"/>
                      <a:r>
                        <a:rPr lang="en-IN" dirty="0"/>
                        <a:t>AUTHOR</a:t>
                      </a:r>
                    </a:p>
                  </a:txBody>
                  <a:tcPr anchor="ctr"/>
                </a:tc>
                <a:tc>
                  <a:txBody>
                    <a:bodyPr/>
                    <a:lstStyle/>
                    <a:p>
                      <a:pPr algn="ctr"/>
                      <a:r>
                        <a:rPr lang="en-IN" dirty="0"/>
                        <a:t>  PROPOSED YEAR  /</a:t>
                      </a:r>
                    </a:p>
                    <a:p>
                      <a:pPr lvl="0" algn="ctr">
                        <a:buNone/>
                      </a:pPr>
                      <a:r>
                        <a:rPr lang="en-IN" dirty="0"/>
                        <a:t>JOURNAL</a:t>
                      </a:r>
                      <a:endParaRPr lang="en-US" dirty="0"/>
                    </a:p>
                  </a:txBody>
                  <a:tcPr anchor="ctr"/>
                </a:tc>
                <a:tc>
                  <a:txBody>
                    <a:bodyPr/>
                    <a:lstStyle/>
                    <a:p>
                      <a:pPr algn="ctr"/>
                      <a:r>
                        <a:rPr lang="en-IN" dirty="0"/>
                        <a:t>DRAWBACK</a:t>
                      </a:r>
                    </a:p>
                  </a:txBody>
                  <a:tcPr anchor="ctr"/>
                </a:tc>
                <a:extLst>
                  <a:ext uri="{0D108BD9-81ED-4DB2-BD59-A6C34878D82A}">
                    <a16:rowId xmlns:a16="http://schemas.microsoft.com/office/drawing/2014/main" val="3491915995"/>
                  </a:ext>
                </a:extLst>
              </a:tr>
              <a:tr h="916533">
                <a:tc>
                  <a:txBody>
                    <a:bodyPr/>
                    <a:lstStyle/>
                    <a:p>
                      <a:pPr algn="ctr"/>
                      <a:r>
                        <a:rPr lang="en-IN" dirty="0"/>
                        <a:t>1</a:t>
                      </a:r>
                    </a:p>
                  </a:txBody>
                  <a:tcPr anchor="ctr"/>
                </a:tc>
                <a:tc>
                  <a:txBody>
                    <a:bodyPr/>
                    <a:lstStyle/>
                    <a:p>
                      <a:pPr algn="ctr"/>
                      <a:r>
                        <a:rPr lang="en-US" sz="1800" b="0" u="none" strike="noStrike" noProof="0" dirty="0"/>
                        <a:t>IoT Enabled Home Automation  System Comprehending the User Experience Based on Their Pattern Usage</a:t>
                      </a:r>
                      <a:endParaRPr lang="en-US" dirty="0"/>
                    </a:p>
                  </a:txBody>
                  <a:tcPr anchor="ctr"/>
                </a:tc>
                <a:tc>
                  <a:txBody>
                    <a:bodyPr/>
                    <a:lstStyle/>
                    <a:p>
                      <a:pPr lvl="0" algn="ctr">
                        <a:lnSpc>
                          <a:spcPct val="100000"/>
                        </a:lnSpc>
                        <a:spcBef>
                          <a:spcPts val="0"/>
                        </a:spcBef>
                        <a:spcAft>
                          <a:spcPts val="0"/>
                        </a:spcAft>
                        <a:buNone/>
                      </a:pPr>
                      <a:r>
                        <a:rPr lang="en-IN" sz="1800" b="0" u="none" strike="noStrike" noProof="0" dirty="0"/>
                        <a:t>Saurabh Anand, Anurag Awasthi, Akash Verma, Zaid Ahmad Khan, Ashfaq Alam Khan</a:t>
                      </a:r>
                      <a:endParaRPr lang="en-IN" dirty="0"/>
                    </a:p>
                  </a:txBody>
                  <a:tcPr anchor="ctr"/>
                </a:tc>
                <a:tc>
                  <a:txBody>
                    <a:bodyPr/>
                    <a:lstStyle/>
                    <a:p>
                      <a:pPr lvl="0" algn="ctr">
                        <a:buNone/>
                      </a:pPr>
                      <a:r>
                        <a:rPr lang="en-IN" dirty="0"/>
                        <a:t>2020</a:t>
                      </a:r>
                    </a:p>
                    <a:p>
                      <a:pPr lvl="0" algn="ctr">
                        <a:buNone/>
                      </a:pPr>
                      <a:r>
                        <a:rPr lang="en-IN" dirty="0"/>
                        <a:t>IEEE Xplore</a:t>
                      </a:r>
                    </a:p>
                  </a:txBody>
                  <a:tcPr anchor="ctr"/>
                </a:tc>
                <a:tc>
                  <a:txBody>
                    <a:bodyPr/>
                    <a:lstStyle/>
                    <a:p>
                      <a:pPr lvl="0" algn="ctr">
                        <a:buNone/>
                      </a:pPr>
                      <a:r>
                        <a:rPr lang="en-IN" dirty="0"/>
                        <a:t>No manual operations are possible</a:t>
                      </a:r>
                    </a:p>
                  </a:txBody>
                  <a:tcPr anchor="ctr"/>
                </a:tc>
                <a:extLst>
                  <a:ext uri="{0D108BD9-81ED-4DB2-BD59-A6C34878D82A}">
                    <a16:rowId xmlns:a16="http://schemas.microsoft.com/office/drawing/2014/main" val="2790336669"/>
                  </a:ext>
                </a:extLst>
              </a:tr>
              <a:tr h="1957153">
                <a:tc>
                  <a:txBody>
                    <a:bodyPr/>
                    <a:lstStyle/>
                    <a:p>
                      <a:pPr algn="ctr"/>
                      <a:r>
                        <a:rPr lang="en-IN" dirty="0"/>
                        <a:t>2</a:t>
                      </a:r>
                    </a:p>
                  </a:txBody>
                  <a:tcPr anchor="ctr"/>
                </a:tc>
                <a:tc>
                  <a:txBody>
                    <a:bodyPr/>
                    <a:lstStyle/>
                    <a:p>
                      <a:pPr lvl="0" algn="ctr">
                        <a:buNone/>
                      </a:pPr>
                      <a:r>
                        <a:rPr lang="en-US" sz="1800" b="0" u="none" strike="noStrike" noProof="0" dirty="0"/>
                        <a:t>Home Automation using IoT</a:t>
                      </a:r>
                      <a:endParaRPr lang="en-US" dirty="0"/>
                    </a:p>
                  </a:txBody>
                  <a:tcPr anchor="ctr"/>
                </a:tc>
                <a:tc>
                  <a:txBody>
                    <a:bodyPr/>
                    <a:lstStyle/>
                    <a:p>
                      <a:pPr lvl="0" algn="ctr">
                        <a:buNone/>
                      </a:pPr>
                      <a:r>
                        <a:rPr lang="en-IN" sz="1800" b="0" u="none" strike="noStrike" noProof="0" dirty="0"/>
                        <a:t>Meena Kasbekar, Nida Khan, Atharva</a:t>
                      </a:r>
                      <a:endParaRPr lang="en-US" dirty="0"/>
                    </a:p>
                    <a:p>
                      <a:pPr lvl="0" algn="ctr">
                        <a:buNone/>
                      </a:pPr>
                      <a:r>
                        <a:rPr lang="en-IN" sz="1800" b="0" u="none" strike="noStrike" noProof="0" dirty="0"/>
                        <a:t>Kadam and  </a:t>
                      </a:r>
                      <a:r>
                        <a:rPr lang="en-IN" sz="1800" b="0" u="none" strike="noStrike" noProof="0" dirty="0" err="1"/>
                        <a:t>Prof.Milind</a:t>
                      </a:r>
                      <a:r>
                        <a:rPr lang="en-IN" sz="1800" b="0" u="none" strike="noStrike" noProof="0" dirty="0"/>
                        <a:t>   </a:t>
                      </a:r>
                      <a:r>
                        <a:rPr lang="en-IN" sz="1800" b="0" u="none" strike="noStrike" noProof="0" dirty="0" err="1"/>
                        <a:t>Gajare</a:t>
                      </a:r>
                      <a:endParaRPr lang="en-US" dirty="0" err="1"/>
                    </a:p>
                  </a:txBody>
                  <a:tcPr anchor="ctr"/>
                </a:tc>
                <a:tc>
                  <a:txBody>
                    <a:bodyPr/>
                    <a:lstStyle/>
                    <a:p>
                      <a:pPr algn="ctr"/>
                      <a:r>
                        <a:rPr lang="en-IN" dirty="0"/>
                        <a:t>2021</a:t>
                      </a:r>
                    </a:p>
                    <a:p>
                      <a:pPr algn="ctr"/>
                      <a:r>
                        <a:rPr lang="en-IN" dirty="0"/>
                        <a:t>IJARSCT</a:t>
                      </a:r>
                    </a:p>
                  </a:txBody>
                  <a:tcPr anchor="ctr"/>
                </a:tc>
                <a:tc>
                  <a:txBody>
                    <a:bodyPr/>
                    <a:lstStyle/>
                    <a:p>
                      <a:pPr algn="ctr"/>
                      <a:r>
                        <a:rPr lang="en-IN" sz="1800" b="0" u="none" strike="noStrike" noProof="0" dirty="0"/>
                        <a:t>No manual operations are possible</a:t>
                      </a:r>
                      <a:endParaRPr lang="en-IN" dirty="0"/>
                    </a:p>
                  </a:txBody>
                  <a:tcPr anchor="ctr"/>
                </a:tc>
                <a:extLst>
                  <a:ext uri="{0D108BD9-81ED-4DB2-BD59-A6C34878D82A}">
                    <a16:rowId xmlns:a16="http://schemas.microsoft.com/office/drawing/2014/main" val="1937942674"/>
                  </a:ext>
                </a:extLst>
              </a:tr>
            </a:tbl>
          </a:graphicData>
        </a:graphic>
      </p:graphicFrame>
      <p:sp>
        <p:nvSpPr>
          <p:cNvPr id="6" name="TextBox 5">
            <a:extLst>
              <a:ext uri="{FF2B5EF4-FFF2-40B4-BE49-F238E27FC236}">
                <a16:creationId xmlns:a16="http://schemas.microsoft.com/office/drawing/2014/main" id="{7B926337-E665-976D-60F4-16307A1F53AE}"/>
              </a:ext>
            </a:extLst>
          </p:cNvPr>
          <p:cNvSpPr txBox="1"/>
          <p:nvPr/>
        </p:nvSpPr>
        <p:spPr>
          <a:xfrm>
            <a:off x="1226753" y="838689"/>
            <a:ext cx="6289040" cy="646331"/>
          </a:xfrm>
          <a:prstGeom prst="rect">
            <a:avLst/>
          </a:prstGeom>
          <a:noFill/>
        </p:spPr>
        <p:txBody>
          <a:bodyPr wrap="square" lIns="91440" tIns="45720" rIns="91440" bIns="45720" rtlCol="0" anchor="t">
            <a:spAutoFit/>
          </a:bodyPr>
          <a:lstStyle/>
          <a:p>
            <a:r>
              <a:rPr lang="en-IN" sz="3600" b="1" dirty="0">
                <a:latin typeface="Times New Roman"/>
                <a:cs typeface="Times New Roman"/>
              </a:rPr>
              <a:t>LITERATURE</a:t>
            </a:r>
            <a:r>
              <a:rPr lang="en-IN" sz="3200" dirty="0">
                <a:latin typeface="Times New Roman"/>
                <a:cs typeface="Times New Roman"/>
              </a:rPr>
              <a:t> </a:t>
            </a:r>
            <a:r>
              <a:rPr lang="en-IN" sz="3600" b="1" dirty="0">
                <a:latin typeface="Times New Roman"/>
                <a:cs typeface="Times New Roman"/>
              </a:rPr>
              <a:t>SURVEY</a:t>
            </a:r>
          </a:p>
        </p:txBody>
      </p:sp>
    </p:spTree>
    <p:extLst>
      <p:ext uri="{BB962C8B-B14F-4D97-AF65-F5344CB8AC3E}">
        <p14:creationId xmlns:p14="http://schemas.microsoft.com/office/powerpoint/2010/main" val="38421524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738023" y="845794"/>
            <a:ext cx="5006793" cy="692150"/>
          </a:xfrm>
        </p:spPr>
        <p:txBody>
          <a:bodyPr>
            <a:normAutofit fontScale="90000"/>
          </a:bodyPr>
          <a:lstStyle/>
          <a:p>
            <a:r>
              <a:rPr lang="en-US" dirty="0"/>
              <a:t>   </a:t>
            </a:r>
            <a:r>
              <a:rPr lang="en-US" b="1" dirty="0"/>
              <a:t> </a:t>
            </a:r>
            <a:r>
              <a:rPr lang="en-US" sz="3600" b="1" dirty="0">
                <a:latin typeface="Times New Roman"/>
                <a:cs typeface="Times New Roman"/>
              </a:rPr>
              <a:t>EXISTING</a:t>
            </a:r>
            <a:r>
              <a:rPr lang="en-US" sz="3600" dirty="0">
                <a:latin typeface="Times New Roman"/>
                <a:cs typeface="Times New Roman"/>
              </a:rPr>
              <a:t> </a:t>
            </a:r>
            <a:r>
              <a:rPr lang="en-US" sz="3600" b="1" dirty="0">
                <a:latin typeface="Times New Roman"/>
                <a:cs typeface="Times New Roman"/>
              </a:rPr>
              <a:t>MODEL</a:t>
            </a:r>
            <a:r>
              <a:rPr lang="en-US" sz="3600" dirty="0">
                <a:latin typeface="Times New Roman"/>
                <a:cs typeface="Times New Roman"/>
              </a:rPr>
              <a:t> -1</a:t>
            </a:r>
          </a:p>
        </p:txBody>
      </p:sp>
      <p:sp>
        <p:nvSpPr>
          <p:cNvPr id="3" name="AutoShape 2">
            <a:extLst>
              <a:ext uri="{FF2B5EF4-FFF2-40B4-BE49-F238E27FC236}">
                <a16:creationId xmlns:a16="http://schemas.microsoft.com/office/drawing/2014/main" id="{57FA98D9-468B-E056-773D-1E94629482FE}"/>
              </a:ext>
            </a:extLst>
          </p:cNvPr>
          <p:cNvSpPr>
            <a:spLocks noChangeAspect="1" noChangeArrowheads="1"/>
          </p:cNvSpPr>
          <p:nvPr/>
        </p:nvSpPr>
        <p:spPr bwMode="auto">
          <a:xfrm>
            <a:off x="2743200" y="76200"/>
            <a:ext cx="3505200" cy="35052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5FE7536A-5BC4-A0AF-9818-95C868257D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8982" y="1380289"/>
            <a:ext cx="9818835" cy="547771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04636" y="844517"/>
            <a:ext cx="5519803" cy="646331"/>
          </a:xfrm>
          <a:prstGeom prst="rect">
            <a:avLst/>
          </a:prstGeom>
          <a:noFill/>
        </p:spPr>
        <p:txBody>
          <a:bodyPr wrap="square" lIns="91440" tIns="45720" rIns="91440" bIns="45720" rtlCol="0" anchor="t">
            <a:spAutoFit/>
          </a:bodyPr>
          <a:lstStyle/>
          <a:p>
            <a:r>
              <a:rPr lang="en-US" sz="3600" b="1" dirty="0">
                <a:latin typeface="Times New Roman"/>
                <a:ea typeface="+mn-lt"/>
                <a:cs typeface="+mn-lt"/>
              </a:rPr>
              <a:t>EXISTING</a:t>
            </a:r>
            <a:r>
              <a:rPr lang="en-US" sz="3600" dirty="0">
                <a:latin typeface="Times New Roman"/>
                <a:ea typeface="+mn-lt"/>
                <a:cs typeface="+mn-lt"/>
              </a:rPr>
              <a:t> </a:t>
            </a:r>
            <a:r>
              <a:rPr lang="en-US" sz="3600" b="1" dirty="0">
                <a:latin typeface="Times New Roman"/>
                <a:ea typeface="+mn-lt"/>
                <a:cs typeface="+mn-lt"/>
              </a:rPr>
              <a:t>MODEL</a:t>
            </a:r>
            <a:r>
              <a:rPr lang="en-US" sz="3600" dirty="0">
                <a:latin typeface="Times New Roman"/>
                <a:ea typeface="+mn-lt"/>
                <a:cs typeface="+mn-lt"/>
              </a:rPr>
              <a:t> -2</a:t>
            </a:r>
            <a:endParaRPr lang="en-US" sz="3600" dirty="0">
              <a:latin typeface="Times New Roman"/>
              <a:cs typeface="Times New Roman" panose="02020603050405020304" pitchFamily="18" charset="0"/>
            </a:endParaRPr>
          </a:p>
        </p:txBody>
      </p:sp>
      <p:pic>
        <p:nvPicPr>
          <p:cNvPr id="4" name="Picture 3">
            <a:extLst>
              <a:ext uri="{FF2B5EF4-FFF2-40B4-BE49-F238E27FC236}">
                <a16:creationId xmlns:a16="http://schemas.microsoft.com/office/drawing/2014/main" id="{F2CAAC44-0623-63A7-0A93-A549694A4D7B}"/>
              </a:ext>
            </a:extLst>
          </p:cNvPr>
          <p:cNvPicPr>
            <a:picLocks noChangeAspect="1"/>
          </p:cNvPicPr>
          <p:nvPr/>
        </p:nvPicPr>
        <p:blipFill rotWithShape="1">
          <a:blip r:embed="rId2">
            <a:extLst>
              <a:ext uri="{28A0092B-C50C-407E-A947-70E740481C1C}">
                <a14:useLocalDpi xmlns:a14="http://schemas.microsoft.com/office/drawing/2010/main" val="0"/>
              </a:ext>
            </a:extLst>
          </a:blip>
          <a:srcRect l="3674" t="8522" r="7177" b="-952"/>
          <a:stretch/>
        </p:blipFill>
        <p:spPr>
          <a:xfrm>
            <a:off x="2333297" y="1665282"/>
            <a:ext cx="6915477" cy="4997175"/>
          </a:xfrm>
          <a:prstGeom prst="rect">
            <a:avLst/>
          </a:prstGeom>
        </p:spPr>
      </p:pic>
    </p:spTree>
    <p:extLst>
      <p:ext uri="{BB962C8B-B14F-4D97-AF65-F5344CB8AC3E}">
        <p14:creationId xmlns:p14="http://schemas.microsoft.com/office/powerpoint/2010/main" val="1079064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E23F19E-93FE-2F50-F87F-C3C3A16C3165}"/>
              </a:ext>
            </a:extLst>
          </p:cNvPr>
          <p:cNvSpPr txBox="1"/>
          <p:nvPr/>
        </p:nvSpPr>
        <p:spPr>
          <a:xfrm>
            <a:off x="1171574" y="877177"/>
            <a:ext cx="3452979" cy="646331"/>
          </a:xfrm>
          <a:prstGeom prst="rect">
            <a:avLst/>
          </a:prstGeom>
          <a:noFill/>
        </p:spPr>
        <p:txBody>
          <a:bodyPr wrap="square" rtlCol="0">
            <a:spAutoFit/>
          </a:bodyPr>
          <a:lstStyle/>
          <a:p>
            <a:r>
              <a:rPr lang="en-IN" sz="3600" b="1" dirty="0">
                <a:latin typeface="Times New Roman"/>
                <a:ea typeface="+mn-lt"/>
                <a:cs typeface="+mn-lt"/>
              </a:rPr>
              <a:t>Proposed</a:t>
            </a:r>
            <a:r>
              <a:rPr lang="en-IN" sz="3600" dirty="0">
                <a:latin typeface="Times New Roman"/>
                <a:ea typeface="+mn-lt"/>
                <a:cs typeface="+mn-lt"/>
              </a:rPr>
              <a:t> </a:t>
            </a:r>
            <a:r>
              <a:rPr lang="en-IN" sz="3600" b="1" dirty="0">
                <a:latin typeface="Times New Roman"/>
                <a:ea typeface="+mn-lt"/>
                <a:cs typeface="+mn-lt"/>
              </a:rPr>
              <a:t>Model</a:t>
            </a:r>
          </a:p>
        </p:txBody>
      </p:sp>
      <p:graphicFrame>
        <p:nvGraphicFramePr>
          <p:cNvPr id="2" name="Object 1">
            <a:extLst>
              <a:ext uri="{FF2B5EF4-FFF2-40B4-BE49-F238E27FC236}">
                <a16:creationId xmlns:a16="http://schemas.microsoft.com/office/drawing/2014/main" id="{34545816-17A0-8232-C33A-CA1D83A8F20C}"/>
              </a:ext>
            </a:extLst>
          </p:cNvPr>
          <p:cNvGraphicFramePr>
            <a:graphicFrameLocks noChangeAspect="1"/>
          </p:cNvGraphicFramePr>
          <p:nvPr>
            <p:extLst>
              <p:ext uri="{D42A27DB-BD31-4B8C-83A1-F6EECF244321}">
                <p14:modId xmlns:p14="http://schemas.microsoft.com/office/powerpoint/2010/main" val="602740661"/>
              </p:ext>
            </p:extLst>
          </p:nvPr>
        </p:nvGraphicFramePr>
        <p:xfrm>
          <a:off x="2741665" y="1688716"/>
          <a:ext cx="6708670" cy="4560753"/>
        </p:xfrm>
        <a:graphic>
          <a:graphicData uri="http://schemas.openxmlformats.org/presentationml/2006/ole">
            <mc:AlternateContent xmlns:mc="http://schemas.openxmlformats.org/markup-compatibility/2006">
              <mc:Choice xmlns:v="urn:schemas-microsoft-com:vml" Requires="v">
                <p:oleObj name="Visio" r:id="rId2" imgW="9326880" imgH="6339777" progId="Visio.Drawing.15">
                  <p:embed/>
                </p:oleObj>
              </mc:Choice>
              <mc:Fallback>
                <p:oleObj name="Visio" r:id="rId2" imgW="9326880" imgH="6339777" progId="Visio.Drawing.15">
                  <p:embed/>
                  <p:pic>
                    <p:nvPicPr>
                      <p:cNvPr id="2" name="Object 1">
                        <a:extLst>
                          <a:ext uri="{FF2B5EF4-FFF2-40B4-BE49-F238E27FC236}">
                            <a16:creationId xmlns:a16="http://schemas.microsoft.com/office/drawing/2014/main" id="{34545816-17A0-8232-C33A-CA1D83A8F20C}"/>
                          </a:ext>
                        </a:extLst>
                      </p:cNvPr>
                      <p:cNvPicPr/>
                      <p:nvPr/>
                    </p:nvPicPr>
                    <p:blipFill>
                      <a:blip r:embed="rId3"/>
                      <a:stretch>
                        <a:fillRect/>
                      </a:stretch>
                    </p:blipFill>
                    <p:spPr>
                      <a:xfrm>
                        <a:off x="2741665" y="1688716"/>
                        <a:ext cx="6708670" cy="4560753"/>
                      </a:xfrm>
                      <a:prstGeom prst="rect">
                        <a:avLst/>
                      </a:prstGeom>
                    </p:spPr>
                  </p:pic>
                </p:oleObj>
              </mc:Fallback>
            </mc:AlternateContent>
          </a:graphicData>
        </a:graphic>
      </p:graphicFrame>
    </p:spTree>
    <p:extLst>
      <p:ext uri="{BB962C8B-B14F-4D97-AF65-F5344CB8AC3E}">
        <p14:creationId xmlns:p14="http://schemas.microsoft.com/office/powerpoint/2010/main" val="10959889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69D7837-84A9-1569-96DC-9BBC157CB9C3}"/>
              </a:ext>
            </a:extLst>
          </p:cNvPr>
          <p:cNvSpPr txBox="1"/>
          <p:nvPr/>
        </p:nvSpPr>
        <p:spPr>
          <a:xfrm>
            <a:off x="1203104" y="334688"/>
            <a:ext cx="4640647" cy="1200329"/>
          </a:xfrm>
          <a:prstGeom prst="rect">
            <a:avLst/>
          </a:prstGeom>
          <a:noFill/>
        </p:spPr>
        <p:txBody>
          <a:bodyPr wrap="square" rtlCol="0">
            <a:spAutoFit/>
          </a:bodyPr>
          <a:lstStyle/>
          <a:p>
            <a:r>
              <a:rPr lang="en-IN" sz="3600" b="1" dirty="0">
                <a:latin typeface="Times New Roman"/>
                <a:ea typeface="+mn-lt"/>
                <a:cs typeface="+mn-lt"/>
              </a:rPr>
              <a:t>Proposed Model(cont.) </a:t>
            </a:r>
          </a:p>
          <a:p>
            <a:r>
              <a:rPr lang="en-IN" sz="3600" b="1" dirty="0">
                <a:latin typeface="Times New Roman"/>
                <a:ea typeface="+mn-lt"/>
                <a:cs typeface="+mn-lt"/>
              </a:rPr>
              <a:t>For Room(node1)</a:t>
            </a:r>
          </a:p>
        </p:txBody>
      </p:sp>
      <p:graphicFrame>
        <p:nvGraphicFramePr>
          <p:cNvPr id="2" name="Object 1">
            <a:extLst>
              <a:ext uri="{FF2B5EF4-FFF2-40B4-BE49-F238E27FC236}">
                <a16:creationId xmlns:a16="http://schemas.microsoft.com/office/drawing/2014/main" id="{8A85BF52-9A98-7393-A4D9-82588C4C628C}"/>
              </a:ext>
            </a:extLst>
          </p:cNvPr>
          <p:cNvGraphicFramePr>
            <a:graphicFrameLocks noChangeAspect="1"/>
          </p:cNvGraphicFramePr>
          <p:nvPr>
            <p:extLst>
              <p:ext uri="{D42A27DB-BD31-4B8C-83A1-F6EECF244321}">
                <p14:modId xmlns:p14="http://schemas.microsoft.com/office/powerpoint/2010/main" val="1376465773"/>
              </p:ext>
            </p:extLst>
          </p:nvPr>
        </p:nvGraphicFramePr>
        <p:xfrm>
          <a:off x="2441821" y="1535017"/>
          <a:ext cx="7308357" cy="5213714"/>
        </p:xfrm>
        <a:graphic>
          <a:graphicData uri="http://schemas.openxmlformats.org/presentationml/2006/ole">
            <mc:AlternateContent xmlns:mc="http://schemas.openxmlformats.org/markup-compatibility/2006">
              <mc:Choice xmlns:v="urn:schemas-microsoft-com:vml" Requires="v">
                <p:oleObj name="Visio" r:id="rId2" imgW="9722836" imgH="6934184" progId="Visio.Drawing.15">
                  <p:embed/>
                </p:oleObj>
              </mc:Choice>
              <mc:Fallback>
                <p:oleObj name="Visio" r:id="rId2" imgW="9722836" imgH="6934184" progId="Visio.Drawing.15">
                  <p:embed/>
                  <p:pic>
                    <p:nvPicPr>
                      <p:cNvPr id="2" name="Object 1">
                        <a:extLst>
                          <a:ext uri="{FF2B5EF4-FFF2-40B4-BE49-F238E27FC236}">
                            <a16:creationId xmlns:a16="http://schemas.microsoft.com/office/drawing/2014/main" id="{8A85BF52-9A98-7393-A4D9-82588C4C628C}"/>
                          </a:ext>
                        </a:extLst>
                      </p:cNvPr>
                      <p:cNvPicPr/>
                      <p:nvPr/>
                    </p:nvPicPr>
                    <p:blipFill>
                      <a:blip r:embed="rId3"/>
                      <a:stretch>
                        <a:fillRect/>
                      </a:stretch>
                    </p:blipFill>
                    <p:spPr>
                      <a:xfrm>
                        <a:off x="2441821" y="1535017"/>
                        <a:ext cx="7308357" cy="5213714"/>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FC4C744F-B211-62BA-9FFE-5B29EF811FB5}"/>
              </a:ext>
            </a:extLst>
          </p:cNvPr>
          <p:cNvSpPr txBox="1"/>
          <p:nvPr/>
        </p:nvSpPr>
        <p:spPr>
          <a:xfrm rot="16200000">
            <a:off x="5667373" y="4339667"/>
            <a:ext cx="857251" cy="461665"/>
          </a:xfrm>
          <a:prstGeom prst="rect">
            <a:avLst/>
          </a:prstGeom>
          <a:noFill/>
        </p:spPr>
        <p:txBody>
          <a:bodyPr wrap="square" rtlCol="0">
            <a:spAutoFit/>
          </a:bodyPr>
          <a:lstStyle/>
          <a:p>
            <a:pPr algn="just"/>
            <a:r>
              <a:rPr lang="en-IN" sz="1200" dirty="0">
                <a:solidFill>
                  <a:schemeClr val="bg1"/>
                </a:solidFill>
              </a:rPr>
              <a:t>Connected to Wi-Fi</a:t>
            </a:r>
          </a:p>
        </p:txBody>
      </p:sp>
    </p:spTree>
    <p:extLst>
      <p:ext uri="{BB962C8B-B14F-4D97-AF65-F5344CB8AC3E}">
        <p14:creationId xmlns:p14="http://schemas.microsoft.com/office/powerpoint/2010/main" val="99563428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754</TotalTime>
  <Words>819</Words>
  <Application>Microsoft Office PowerPoint</Application>
  <PresentationFormat>Widescreen</PresentationFormat>
  <Paragraphs>113</Paragraphs>
  <Slides>22</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29" baseType="lpstr">
      <vt:lpstr>Arial</vt:lpstr>
      <vt:lpstr>Calibri</vt:lpstr>
      <vt:lpstr>Calibri Light</vt:lpstr>
      <vt:lpstr>Times New Roman</vt:lpstr>
      <vt:lpstr>Wingdings</vt:lpstr>
      <vt:lpstr>Office Theme</vt:lpstr>
      <vt:lpstr>Visio</vt:lpstr>
      <vt:lpstr>IoT BASED SMART HOME USING ESP32 DEVELOPMENT KIT</vt:lpstr>
      <vt:lpstr>PowerPoint Presentation</vt:lpstr>
      <vt:lpstr>PowerPoint Presentation</vt:lpstr>
      <vt:lpstr>Introduction</vt:lpstr>
      <vt:lpstr>PowerPoint Presentation</vt:lpstr>
      <vt:lpstr>    EXISTING MODEL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BASED SMART HOME USING ESP32 DEVELOPMENT KIT</dc:title>
  <dc:creator>Vallepallipavankumar@gmail.com</dc:creator>
  <cp:lastModifiedBy>Yaswanth</cp:lastModifiedBy>
  <cp:revision>62</cp:revision>
  <dcterms:created xsi:type="dcterms:W3CDTF">2022-09-22T09:24:20Z</dcterms:created>
  <dcterms:modified xsi:type="dcterms:W3CDTF">2023-05-02T16:53:58Z</dcterms:modified>
</cp:coreProperties>
</file>

<file path=docProps/thumbnail.jpeg>
</file>